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ean Pearson" initials="SP" lastIdx="5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13F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1541" y="129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540001"/>
            <a:ext cx="5657850" cy="3458633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4350" y="6096000"/>
            <a:ext cx="4846320" cy="1422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04F0E-DF60-473D-9A1A-76C43ECB6BEC}" type="datetimeFigureOut">
              <a:rPr lang="en-US" smtClean="0"/>
              <a:t>1/31/2014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55402-2064-4A8F-9557-21FC0835F7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04F0E-DF60-473D-9A1A-76C43ECB6BEC}" type="datetimeFigureOut">
              <a:rPr lang="en-US" smtClean="0"/>
              <a:t>1/31/2014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55402-2064-4A8F-9557-21FC0835F7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314450" cy="7802033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04F0E-DF60-473D-9A1A-76C43ECB6BEC}" type="datetimeFigureOut">
              <a:rPr lang="en-US" smtClean="0"/>
              <a:t>1/31/2014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55402-2064-4A8F-9557-21FC0835F7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04F0E-DF60-473D-9A1A-76C43ECB6BEC}" type="datetimeFigureOut">
              <a:rPr lang="en-US" smtClean="0"/>
              <a:t>1/31/2014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55402-2064-4A8F-9557-21FC0835F7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7315200"/>
            <a:ext cx="5744765" cy="1557867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5137151"/>
            <a:ext cx="4601765" cy="2178051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04F0E-DF60-473D-9A1A-76C43ECB6BEC}" type="datetimeFigureOut">
              <a:rPr lang="en-US" smtClean="0"/>
              <a:t>1/31/2014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55402-2064-4A8F-9557-21FC0835F7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048256"/>
            <a:ext cx="2743200" cy="61203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14700" y="2048256"/>
            <a:ext cx="2743200" cy="61203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04F0E-DF60-473D-9A1A-76C43ECB6BEC}" type="datetimeFigureOut">
              <a:rPr lang="en-US" smtClean="0"/>
              <a:t>1/31/2014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55402-2064-4A8F-9557-21FC0835F7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2743200" cy="853016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2743200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14700" y="2046817"/>
            <a:ext cx="2743200" cy="853016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314700" y="2899833"/>
            <a:ext cx="2743200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04F0E-DF60-473D-9A1A-76C43ECB6BEC}" type="datetimeFigureOut">
              <a:rPr lang="en-US" smtClean="0"/>
              <a:t>1/31/2014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55402-2064-4A8F-9557-21FC0835F7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04F0E-DF60-473D-9A1A-76C43ECB6BEC}" type="datetimeFigureOut">
              <a:rPr lang="en-US" smtClean="0"/>
              <a:t>1/31/2014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55402-2064-4A8F-9557-21FC0835F7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04F0E-DF60-473D-9A1A-76C43ECB6BEC}" type="datetimeFigureOut">
              <a:rPr lang="en-US" smtClean="0"/>
              <a:t>1/31/2014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55402-2064-4A8F-9557-21FC0835F7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1" y="7327392"/>
            <a:ext cx="5829300" cy="79248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8128000"/>
            <a:ext cx="5829301" cy="812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04F0E-DF60-473D-9A1A-76C43ECB6BEC}" type="datetimeFigureOut">
              <a:rPr lang="en-US" smtClean="0"/>
              <a:t>1/31/2014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55402-2064-4A8F-9557-21FC0835F7B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228600" y="508000"/>
            <a:ext cx="5829300" cy="659045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314" y="7327037"/>
            <a:ext cx="5829300" cy="792835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343650" cy="73152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314" y="8128000"/>
            <a:ext cx="5829300" cy="816864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04F0E-DF60-473D-9A1A-76C43ECB6BEC}" type="datetimeFigureOut">
              <a:rPr lang="en-US" smtClean="0"/>
              <a:t>1/31/2014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AF55402-2064-4A8F-9557-21FC0835F7B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57150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0"/>
            <a:ext cx="5715000" cy="6400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343650" y="0"/>
            <a:ext cx="514350" cy="9144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343650" y="7315200"/>
            <a:ext cx="514350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398841" y="7531947"/>
            <a:ext cx="411480" cy="52832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7AF55402-2064-4A8F-9557-21FC0835F7B2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4999726" y="5505027"/>
            <a:ext cx="315637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4952314" y="2301240"/>
            <a:ext cx="325119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A6604F0E-DF60-473D-9A1A-76C43ECB6BEC}" type="datetimeFigureOut">
              <a:rPr lang="en-US" smtClean="0"/>
              <a:t>1/31/2014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57175" y="299509"/>
            <a:ext cx="5715000" cy="548216"/>
          </a:xfrm>
        </p:spPr>
        <p:txBody>
          <a:bodyPr>
            <a:normAutofit fontScale="90000"/>
          </a:bodyPr>
          <a:lstStyle/>
          <a:p>
            <a:r>
              <a:rPr lang="en-US" sz="1800" b="1" dirty="0" smtClean="0">
                <a:solidFill>
                  <a:srgbClr val="0070C0"/>
                </a:solidFill>
                <a:latin typeface="Papyrus" pitchFamily="66" charset="0"/>
              </a:rPr>
              <a:t/>
            </a:r>
            <a:br>
              <a:rPr lang="en-US" sz="1800" b="1" dirty="0" smtClean="0">
                <a:solidFill>
                  <a:srgbClr val="0070C0"/>
                </a:solidFill>
                <a:latin typeface="Papyrus" pitchFamily="66" charset="0"/>
              </a:rPr>
            </a:br>
            <a:r>
              <a:rPr lang="en-US" sz="1800" b="1" dirty="0">
                <a:solidFill>
                  <a:srgbClr val="0070C0"/>
                </a:solidFill>
                <a:latin typeface="Papyrus" pitchFamily="66" charset="0"/>
              </a:rPr>
              <a:t> </a:t>
            </a:r>
            <a:r>
              <a:rPr lang="en-US" sz="1800" b="1" dirty="0" smtClean="0">
                <a:solidFill>
                  <a:srgbClr val="0070C0"/>
                </a:solidFill>
                <a:latin typeface="Papyrus" pitchFamily="66" charset="0"/>
              </a:rPr>
              <a:t>  </a:t>
            </a:r>
            <a:br>
              <a:rPr lang="en-US" sz="1800" b="1" dirty="0" smtClean="0">
                <a:solidFill>
                  <a:srgbClr val="0070C0"/>
                </a:solidFill>
                <a:latin typeface="Papyrus" pitchFamily="66" charset="0"/>
              </a:rPr>
            </a:br>
            <a:r>
              <a:rPr lang="en-US" sz="1800" b="1" dirty="0" smtClean="0">
                <a:solidFill>
                  <a:srgbClr val="0070C0"/>
                </a:solidFill>
                <a:latin typeface="Papyrus" pitchFamily="66" charset="0"/>
              </a:rPr>
              <a:t/>
            </a:r>
            <a:br>
              <a:rPr lang="en-US" sz="1800" b="1" dirty="0" smtClean="0">
                <a:solidFill>
                  <a:srgbClr val="0070C0"/>
                </a:solidFill>
                <a:latin typeface="Papyrus" pitchFamily="66" charset="0"/>
              </a:rPr>
            </a:br>
            <a:r>
              <a:rPr lang="en-US" sz="1800" b="1" dirty="0">
                <a:solidFill>
                  <a:srgbClr val="0070C0"/>
                </a:solidFill>
                <a:latin typeface="Papyrus" pitchFamily="66" charset="0"/>
              </a:rPr>
              <a:t/>
            </a:r>
            <a:br>
              <a:rPr lang="en-US" sz="1800" b="1" dirty="0">
                <a:solidFill>
                  <a:srgbClr val="0070C0"/>
                </a:solidFill>
                <a:latin typeface="Papyrus" pitchFamily="66" charset="0"/>
              </a:rPr>
            </a:br>
            <a:r>
              <a:rPr lang="en-US" sz="1800" b="1" dirty="0" err="1" smtClean="0">
                <a:solidFill>
                  <a:srgbClr val="0070C0"/>
                </a:solidFill>
                <a:latin typeface="Papyrus" pitchFamily="66" charset="0"/>
              </a:rPr>
              <a:t>L</a:t>
            </a:r>
            <a:r>
              <a:rPr lang="en-US" sz="2200" b="1" dirty="0" err="1">
                <a:solidFill>
                  <a:srgbClr val="0070C0"/>
                </a:solidFill>
                <a:latin typeface="Papyrus" pitchFamily="66" charset="0"/>
              </a:rPr>
              <a:t>í</a:t>
            </a:r>
            <a:r>
              <a:rPr lang="en-US" sz="2200" b="1" dirty="0" err="1" smtClean="0">
                <a:solidFill>
                  <a:srgbClr val="0070C0"/>
                </a:solidFill>
                <a:latin typeface="Papyrus" pitchFamily="66" charset="0"/>
              </a:rPr>
              <a:t>nea</a:t>
            </a:r>
            <a:r>
              <a:rPr lang="en-US" sz="2200" b="1" dirty="0" smtClean="0">
                <a:solidFill>
                  <a:srgbClr val="0070C0"/>
                </a:solidFill>
                <a:latin typeface="Papyrus" pitchFamily="66" charset="0"/>
              </a:rPr>
              <a:t> de </a:t>
            </a:r>
            <a:r>
              <a:rPr lang="en-US" sz="2200" b="1" dirty="0" err="1" smtClean="0">
                <a:solidFill>
                  <a:srgbClr val="0070C0"/>
                </a:solidFill>
                <a:latin typeface="Papyrus" pitchFamily="66" charset="0"/>
              </a:rPr>
              <a:t>información</a:t>
            </a:r>
            <a:r>
              <a:rPr lang="en-US" sz="2200" b="1" dirty="0" smtClean="0">
                <a:solidFill>
                  <a:srgbClr val="0070C0"/>
                </a:solidFill>
                <a:latin typeface="Papyrus" pitchFamily="66" charset="0"/>
              </a:rPr>
              <a:t> de la </a:t>
            </a:r>
            <a:r>
              <a:rPr lang="en-US" sz="2200" b="1" dirty="0" err="1" smtClean="0">
                <a:solidFill>
                  <a:srgbClr val="0070C0"/>
                </a:solidFill>
                <a:latin typeface="Papyrus" pitchFamily="66" charset="0"/>
              </a:rPr>
              <a:t>División</a:t>
            </a:r>
            <a:r>
              <a:rPr lang="en-US" sz="2200" b="1" dirty="0" smtClean="0">
                <a:solidFill>
                  <a:srgbClr val="0070C0"/>
                </a:solidFill>
                <a:latin typeface="Papyrus" pitchFamily="66" charset="0"/>
              </a:rPr>
              <a:t> de </a:t>
            </a:r>
            <a:r>
              <a:rPr lang="en-US" sz="2200" b="1" dirty="0" err="1" smtClean="0">
                <a:solidFill>
                  <a:srgbClr val="0070C0"/>
                </a:solidFill>
                <a:latin typeface="Papyrus" pitchFamily="66" charset="0"/>
              </a:rPr>
              <a:t>Asistencia</a:t>
            </a:r>
            <a:r>
              <a:rPr lang="en-US" sz="2200" b="1" dirty="0" smtClean="0">
                <a:solidFill>
                  <a:srgbClr val="0070C0"/>
                </a:solidFill>
                <a:latin typeface="Papyrus" pitchFamily="66" charset="0"/>
              </a:rPr>
              <a:t> </a:t>
            </a:r>
            <a:r>
              <a:rPr lang="en-US" sz="2200" b="1" dirty="0" err="1" smtClean="0">
                <a:solidFill>
                  <a:srgbClr val="0070C0"/>
                </a:solidFill>
                <a:latin typeface="Papyrus" pitchFamily="66" charset="0"/>
              </a:rPr>
              <a:t>Económica</a:t>
            </a:r>
            <a:r>
              <a:rPr lang="en-US" sz="2200" b="1" dirty="0">
                <a:solidFill>
                  <a:srgbClr val="0070C0"/>
                </a:solidFill>
                <a:latin typeface="Papyrus" pitchFamily="66" charset="0"/>
              </a:rPr>
              <a:t/>
            </a:r>
            <a:br>
              <a:rPr lang="en-US" sz="2200" b="1" dirty="0">
                <a:solidFill>
                  <a:srgbClr val="0070C0"/>
                </a:solidFill>
                <a:latin typeface="Papyrus" pitchFamily="66" charset="0"/>
              </a:rPr>
            </a:br>
            <a:r>
              <a:rPr lang="en-US" sz="2200" dirty="0">
                <a:solidFill>
                  <a:schemeClr val="tx1"/>
                </a:solidFill>
                <a:latin typeface="+mn-lt"/>
              </a:rPr>
              <a:t>1-855-309-3766 </a:t>
            </a:r>
            <a:r>
              <a:rPr lang="en-US" sz="2200" dirty="0" smtClean="0">
                <a:solidFill>
                  <a:schemeClr val="tx1"/>
                </a:solidFill>
                <a:latin typeface="+mn-lt"/>
              </a:rPr>
              <a:t>(1-855 </a:t>
            </a:r>
            <a:r>
              <a:rPr lang="en-US" sz="2200" dirty="0">
                <a:solidFill>
                  <a:schemeClr val="tx1"/>
                </a:solidFill>
                <a:latin typeface="+mn-lt"/>
              </a:rPr>
              <a:t>30-YESNM)</a:t>
            </a:r>
            <a:r>
              <a:rPr lang="en-US" sz="2200" b="1" dirty="0">
                <a:solidFill>
                  <a:srgbClr val="0070C0"/>
                </a:solidFill>
                <a:latin typeface="Papyrus" pitchFamily="66" charset="0"/>
              </a:rPr>
              <a:t/>
            </a:r>
            <a:br>
              <a:rPr lang="en-US" sz="2200" b="1" dirty="0">
                <a:solidFill>
                  <a:srgbClr val="0070C0"/>
                </a:solidFill>
                <a:latin typeface="Papyrus" pitchFamily="66" charset="0"/>
              </a:rPr>
            </a:br>
            <a:r>
              <a:rPr lang="en-US" sz="2200" b="1" dirty="0" smtClean="0">
                <a:solidFill>
                  <a:srgbClr val="0070C0"/>
                </a:solidFill>
                <a:latin typeface="Papyrus" pitchFamily="66" charset="0"/>
              </a:rPr>
              <a:t/>
            </a:r>
            <a:br>
              <a:rPr lang="en-US" sz="2200" b="1" dirty="0" smtClean="0">
                <a:solidFill>
                  <a:srgbClr val="0070C0"/>
                </a:solidFill>
                <a:latin typeface="Papyrus" pitchFamily="66" charset="0"/>
              </a:rPr>
            </a:br>
            <a:r>
              <a:rPr lang="en-US" sz="2200" b="1" dirty="0" smtClean="0">
                <a:solidFill>
                  <a:srgbClr val="0070C0"/>
                </a:solidFill>
                <a:latin typeface="Papyrus" pitchFamily="66" charset="0"/>
              </a:rPr>
              <a:t>        </a:t>
            </a:r>
            <a:r>
              <a:rPr lang="en-US" sz="2000" b="1" dirty="0" smtClean="0">
                <a:solidFill>
                  <a:srgbClr val="0070C0"/>
                </a:solidFill>
                <a:latin typeface="Papyrus" pitchFamily="66" charset="0"/>
              </a:rPr>
              <a:t/>
            </a:r>
            <a:br>
              <a:rPr lang="en-US" sz="2000" b="1" dirty="0" smtClean="0">
                <a:solidFill>
                  <a:srgbClr val="0070C0"/>
                </a:solidFill>
                <a:latin typeface="Papyrus" pitchFamily="66" charset="0"/>
              </a:rPr>
            </a:br>
            <a:r>
              <a:rPr lang="en-US" sz="2000" b="1" dirty="0" smtClean="0"/>
              <a:t/>
            </a:r>
            <a:br>
              <a:rPr lang="en-US" sz="2000" b="1" dirty="0" smtClean="0"/>
            </a:br>
            <a:endParaRPr lang="en-US" sz="20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142875" y="533400"/>
            <a:ext cx="3048000" cy="3924300"/>
          </a:xfrm>
        </p:spPr>
        <p:txBody>
          <a:bodyPr>
            <a:noAutofit/>
          </a:bodyPr>
          <a:lstStyle/>
          <a:p>
            <a:pPr marL="171450" indent="-171450">
              <a:spcAft>
                <a:spcPts val="600"/>
              </a:spcAft>
            </a:pPr>
            <a:endParaRPr lang="en-US" sz="1100" b="1" dirty="0" smtClean="0"/>
          </a:p>
          <a:p>
            <a:pPr marL="171450" indent="-171450">
              <a:spcAft>
                <a:spcPts val="600"/>
              </a:spcAft>
            </a:pPr>
            <a:r>
              <a:rPr lang="en-US" sz="1150" b="1" dirty="0" smtClean="0"/>
              <a:t>¿</a:t>
            </a:r>
            <a:r>
              <a:rPr lang="en-US" sz="1150" b="1" dirty="0" err="1" smtClean="0"/>
              <a:t>Que</a:t>
            </a:r>
            <a:r>
              <a:rPr lang="en-US" sz="1150" b="1" dirty="0" smtClean="0"/>
              <a:t> </a:t>
            </a:r>
            <a:r>
              <a:rPr lang="en-US" sz="1150" b="1" dirty="0" err="1" smtClean="0"/>
              <a:t>es</a:t>
            </a:r>
            <a:r>
              <a:rPr lang="en-US" sz="1150" b="1" dirty="0" smtClean="0"/>
              <a:t> la </a:t>
            </a:r>
            <a:r>
              <a:rPr lang="en-US" sz="1150" b="1" dirty="0" err="1" smtClean="0"/>
              <a:t>Línea</a:t>
            </a:r>
            <a:r>
              <a:rPr lang="en-US" sz="1150" b="1" dirty="0" smtClean="0"/>
              <a:t> de </a:t>
            </a:r>
            <a:r>
              <a:rPr lang="en-US" sz="1150" b="1" dirty="0" err="1" smtClean="0"/>
              <a:t>información</a:t>
            </a:r>
            <a:r>
              <a:rPr lang="en-US" sz="1150" b="1" dirty="0" smtClean="0"/>
              <a:t> de la </a:t>
            </a:r>
            <a:r>
              <a:rPr lang="en-US" sz="1150" b="1" dirty="0" err="1" smtClean="0"/>
              <a:t>División</a:t>
            </a:r>
            <a:r>
              <a:rPr lang="en-US" sz="1150" b="1" dirty="0" smtClean="0"/>
              <a:t> de </a:t>
            </a:r>
            <a:r>
              <a:rPr lang="en-US" sz="1150" b="1" dirty="0" err="1" smtClean="0"/>
              <a:t>Asistencia</a:t>
            </a:r>
            <a:r>
              <a:rPr lang="en-US" sz="1150" b="1" dirty="0" smtClean="0"/>
              <a:t> </a:t>
            </a:r>
            <a:r>
              <a:rPr lang="en-US" sz="1150" b="1" dirty="0" err="1" smtClean="0"/>
              <a:t>Económica</a:t>
            </a:r>
            <a:r>
              <a:rPr lang="en-US" sz="1150" b="1" dirty="0" smtClean="0"/>
              <a:t>  del </a:t>
            </a:r>
            <a:r>
              <a:rPr lang="en-US" sz="1150" b="1" dirty="0" err="1" smtClean="0"/>
              <a:t>Departamento</a:t>
            </a:r>
            <a:r>
              <a:rPr lang="en-US" sz="1150" b="1" dirty="0" smtClean="0"/>
              <a:t> de </a:t>
            </a:r>
            <a:r>
              <a:rPr lang="en-US" sz="1150" b="1" dirty="0" err="1" smtClean="0"/>
              <a:t>Servicios</a:t>
            </a:r>
            <a:r>
              <a:rPr lang="en-US" sz="1150" b="1" dirty="0" smtClean="0"/>
              <a:t> </a:t>
            </a:r>
            <a:r>
              <a:rPr lang="en-US" sz="1150" b="1" dirty="0" err="1" smtClean="0"/>
              <a:t>Humanos</a:t>
            </a:r>
            <a:r>
              <a:rPr lang="en-US" sz="1150" b="1" dirty="0" smtClean="0"/>
              <a:t>? </a:t>
            </a:r>
            <a:r>
              <a:rPr lang="en-US" sz="1150" dirty="0" err="1" smtClean="0">
                <a:cs typeface="Microsoft Sans Serif" panose="020B0604020202020204" pitchFamily="34" charset="0"/>
              </a:rPr>
              <a:t>Esta</a:t>
            </a:r>
            <a:r>
              <a:rPr lang="en-US" sz="1150" dirty="0" smtClean="0">
                <a:cs typeface="Microsoft Sans Serif" panose="020B0604020202020204" pitchFamily="34" charset="0"/>
              </a:rPr>
              <a:t> </a:t>
            </a:r>
            <a:r>
              <a:rPr lang="en-US" sz="1150" dirty="0" err="1" smtClean="0">
                <a:cs typeface="Microsoft Sans Serif" panose="020B0604020202020204" pitchFamily="34" charset="0"/>
              </a:rPr>
              <a:t>línea</a:t>
            </a:r>
            <a:r>
              <a:rPr lang="en-US" sz="1150" dirty="0" smtClean="0">
                <a:cs typeface="Microsoft Sans Serif" panose="020B0604020202020204" pitchFamily="34" charset="0"/>
              </a:rPr>
              <a:t> </a:t>
            </a:r>
            <a:r>
              <a:rPr lang="en-US" sz="1150" dirty="0" err="1" smtClean="0">
                <a:cs typeface="Microsoft Sans Serif" panose="020B0604020202020204" pitchFamily="34" charset="0"/>
              </a:rPr>
              <a:t>proporciona</a:t>
            </a:r>
            <a:r>
              <a:rPr lang="en-US" sz="1150" dirty="0" smtClean="0">
                <a:cs typeface="Microsoft Sans Serif" panose="020B0604020202020204" pitchFamily="34" charset="0"/>
              </a:rPr>
              <a:t> </a:t>
            </a:r>
            <a:r>
              <a:rPr lang="en-US" sz="1150" dirty="0" err="1" smtClean="0">
                <a:cs typeface="Microsoft Sans Serif" panose="020B0604020202020204" pitchFamily="34" charset="0"/>
              </a:rPr>
              <a:t>información</a:t>
            </a:r>
            <a:r>
              <a:rPr lang="en-US" sz="1150" dirty="0" smtClean="0">
                <a:cs typeface="Microsoft Sans Serif" panose="020B0604020202020204" pitchFamily="34" charset="0"/>
              </a:rPr>
              <a:t> </a:t>
            </a:r>
            <a:r>
              <a:rPr lang="en-US" sz="1150" dirty="0" err="1" smtClean="0">
                <a:cs typeface="Microsoft Sans Serif" panose="020B0604020202020204" pitchFamily="34" charset="0"/>
              </a:rPr>
              <a:t>basíca</a:t>
            </a:r>
            <a:r>
              <a:rPr lang="en-US" sz="1150" dirty="0" smtClean="0">
                <a:cs typeface="Microsoft Sans Serif" panose="020B0604020202020204" pitchFamily="34" charset="0"/>
              </a:rPr>
              <a:t> de los </a:t>
            </a:r>
            <a:r>
              <a:rPr lang="en-US" sz="1150" dirty="0" err="1" smtClean="0">
                <a:cs typeface="Microsoft Sans Serif" panose="020B0604020202020204" pitchFamily="34" charset="0"/>
              </a:rPr>
              <a:t>programas</a:t>
            </a:r>
            <a:r>
              <a:rPr lang="en-US" sz="1150" dirty="0" smtClean="0">
                <a:cs typeface="Microsoft Sans Serif" panose="020B0604020202020204" pitchFamily="34" charset="0"/>
              </a:rPr>
              <a:t> de </a:t>
            </a:r>
            <a:r>
              <a:rPr lang="en-US" sz="1150" dirty="0" err="1" smtClean="0">
                <a:cs typeface="Microsoft Sans Serif" panose="020B0604020202020204" pitchFamily="34" charset="0"/>
              </a:rPr>
              <a:t>asistencia</a:t>
            </a:r>
            <a:r>
              <a:rPr lang="en-US" sz="1150" dirty="0" smtClean="0">
                <a:cs typeface="Microsoft Sans Serif" panose="020B0604020202020204" pitchFamily="34" charset="0"/>
              </a:rPr>
              <a:t> </a:t>
            </a:r>
            <a:r>
              <a:rPr lang="en-US" sz="1150" dirty="0" err="1" smtClean="0">
                <a:cs typeface="Microsoft Sans Serif" panose="020B0604020202020204" pitchFamily="34" charset="0"/>
              </a:rPr>
              <a:t>ofrecidos</a:t>
            </a:r>
            <a:r>
              <a:rPr lang="en-US" sz="1150" dirty="0" smtClean="0">
                <a:cs typeface="Microsoft Sans Serif" panose="020B0604020202020204" pitchFamily="34" charset="0"/>
              </a:rPr>
              <a:t> </a:t>
            </a:r>
            <a:r>
              <a:rPr lang="en-US" sz="1150" dirty="0" err="1" smtClean="0">
                <a:cs typeface="Microsoft Sans Serif" panose="020B0604020202020204" pitchFamily="34" charset="0"/>
              </a:rPr>
              <a:t>por</a:t>
            </a:r>
            <a:r>
              <a:rPr lang="en-US" sz="1150" dirty="0" smtClean="0">
                <a:cs typeface="Microsoft Sans Serif" panose="020B0604020202020204" pitchFamily="34" charset="0"/>
              </a:rPr>
              <a:t> la </a:t>
            </a:r>
            <a:r>
              <a:rPr lang="en-US" sz="1150" dirty="0" err="1" smtClean="0">
                <a:cs typeface="Microsoft Sans Serif" panose="020B0604020202020204" pitchFamily="34" charset="0"/>
              </a:rPr>
              <a:t>división</a:t>
            </a:r>
            <a:r>
              <a:rPr lang="en-US" sz="1150" dirty="0" smtClean="0">
                <a:cs typeface="Microsoft Sans Serif" panose="020B0604020202020204" pitchFamily="34" charset="0"/>
              </a:rPr>
              <a:t> de </a:t>
            </a:r>
            <a:r>
              <a:rPr lang="en-US" sz="1150" dirty="0" err="1" smtClean="0">
                <a:cs typeface="Microsoft Sans Serif" panose="020B0604020202020204" pitchFamily="34" charset="0"/>
              </a:rPr>
              <a:t>asistencia</a:t>
            </a:r>
            <a:r>
              <a:rPr lang="en-US" sz="1150" dirty="0" smtClean="0">
                <a:cs typeface="Microsoft Sans Serif" panose="020B0604020202020204" pitchFamily="34" charset="0"/>
              </a:rPr>
              <a:t> </a:t>
            </a:r>
            <a:r>
              <a:rPr lang="en-US" sz="1150" dirty="0" err="1" smtClean="0">
                <a:cs typeface="Microsoft Sans Serif" panose="020B0604020202020204" pitchFamily="34" charset="0"/>
              </a:rPr>
              <a:t>Económica</a:t>
            </a:r>
            <a:r>
              <a:rPr lang="en-US" sz="1150" dirty="0" smtClean="0">
                <a:cs typeface="Microsoft Sans Serif" panose="020B0604020202020204" pitchFamily="34" charset="0"/>
              </a:rPr>
              <a:t> </a:t>
            </a:r>
            <a:r>
              <a:rPr lang="en-US" sz="1150" dirty="0" err="1" smtClean="0">
                <a:cs typeface="Microsoft Sans Serif" panose="020B0604020202020204" pitchFamily="34" charset="0"/>
              </a:rPr>
              <a:t>como</a:t>
            </a:r>
            <a:r>
              <a:rPr lang="en-US" sz="1150" dirty="0" smtClean="0">
                <a:cs typeface="Microsoft Sans Serif" panose="020B0604020202020204" pitchFamily="34" charset="0"/>
              </a:rPr>
              <a:t> </a:t>
            </a:r>
            <a:r>
              <a:rPr lang="en-US" sz="1150" dirty="0" err="1" smtClean="0">
                <a:cs typeface="Microsoft Sans Serif" panose="020B0604020202020204" pitchFamily="34" charset="0"/>
              </a:rPr>
              <a:t>dinero</a:t>
            </a:r>
            <a:r>
              <a:rPr lang="en-US" sz="1150" dirty="0" smtClean="0">
                <a:cs typeface="Microsoft Sans Serif" panose="020B0604020202020204" pitchFamily="34" charset="0"/>
              </a:rPr>
              <a:t>, </a:t>
            </a:r>
            <a:r>
              <a:rPr lang="en-US" sz="1150" dirty="0" err="1" smtClean="0">
                <a:cs typeface="Microsoft Sans Serif" panose="020B0604020202020204" pitchFamily="34" charset="0"/>
              </a:rPr>
              <a:t>asistencia</a:t>
            </a:r>
            <a:r>
              <a:rPr lang="en-US" sz="1150" dirty="0" smtClean="0">
                <a:cs typeface="Microsoft Sans Serif" panose="020B0604020202020204" pitchFamily="34" charset="0"/>
              </a:rPr>
              <a:t> de </a:t>
            </a:r>
            <a:r>
              <a:rPr lang="en-US" sz="1150" dirty="0" err="1" smtClean="0">
                <a:cs typeface="Microsoft Sans Serif" panose="020B0604020202020204" pitchFamily="34" charset="0"/>
              </a:rPr>
              <a:t>alimentos</a:t>
            </a:r>
            <a:r>
              <a:rPr lang="en-US" sz="1150" dirty="0" smtClean="0">
                <a:cs typeface="Microsoft Sans Serif" panose="020B0604020202020204" pitchFamily="34" charset="0"/>
              </a:rPr>
              <a:t> y </a:t>
            </a:r>
            <a:r>
              <a:rPr lang="en-US" sz="1150" dirty="0" err="1" smtClean="0">
                <a:cs typeface="Microsoft Sans Serif" panose="020B0604020202020204" pitchFamily="34" charset="0"/>
              </a:rPr>
              <a:t>energia</a:t>
            </a:r>
            <a:r>
              <a:rPr lang="en-US" sz="1150" dirty="0" smtClean="0">
                <a:cs typeface="Microsoft Sans Serif" panose="020B0604020202020204" pitchFamily="34" charset="0"/>
              </a:rPr>
              <a:t> y Medicaid.  </a:t>
            </a:r>
            <a:r>
              <a:rPr lang="en-US" sz="1150" dirty="0" err="1" smtClean="0">
                <a:cs typeface="Microsoft Sans Serif" panose="020B0604020202020204" pitchFamily="34" charset="0"/>
              </a:rPr>
              <a:t>También</a:t>
            </a:r>
            <a:r>
              <a:rPr lang="en-US" sz="1150" dirty="0" smtClean="0">
                <a:cs typeface="Microsoft Sans Serif" panose="020B0604020202020204" pitchFamily="34" charset="0"/>
              </a:rPr>
              <a:t> </a:t>
            </a:r>
            <a:r>
              <a:rPr lang="en-US" sz="1150" dirty="0" err="1" smtClean="0">
                <a:cs typeface="Microsoft Sans Serif" panose="020B0604020202020204" pitchFamily="34" charset="0"/>
              </a:rPr>
              <a:t>ofrece</a:t>
            </a:r>
            <a:r>
              <a:rPr lang="en-US" sz="1150" dirty="0" smtClean="0">
                <a:cs typeface="Microsoft Sans Serif" panose="020B0604020202020204" pitchFamily="34" charset="0"/>
              </a:rPr>
              <a:t> </a:t>
            </a:r>
            <a:r>
              <a:rPr lang="en-US" sz="1150" dirty="0" err="1" smtClean="0">
                <a:cs typeface="Microsoft Sans Serif" panose="020B0604020202020204" pitchFamily="34" charset="0"/>
              </a:rPr>
              <a:t>información</a:t>
            </a:r>
            <a:r>
              <a:rPr lang="en-US" sz="1150" dirty="0" smtClean="0">
                <a:cs typeface="Microsoft Sans Serif" panose="020B0604020202020204" pitchFamily="34" charset="0"/>
              </a:rPr>
              <a:t> </a:t>
            </a:r>
            <a:r>
              <a:rPr lang="en-US" sz="1150" dirty="0" err="1" smtClean="0">
                <a:cs typeface="Microsoft Sans Serif" panose="020B0604020202020204" pitchFamily="34" charset="0"/>
              </a:rPr>
              <a:t>específica</a:t>
            </a:r>
            <a:r>
              <a:rPr lang="en-US" sz="1150" dirty="0" smtClean="0">
                <a:cs typeface="Microsoft Sans Serif" panose="020B0604020202020204" pitchFamily="34" charset="0"/>
              </a:rPr>
              <a:t> </a:t>
            </a:r>
            <a:r>
              <a:rPr lang="en-US" sz="1150" dirty="0" err="1" smtClean="0">
                <a:cs typeface="Microsoft Sans Serif" panose="020B0604020202020204" pitchFamily="34" charset="0"/>
              </a:rPr>
              <a:t>sobre</a:t>
            </a:r>
            <a:r>
              <a:rPr lang="en-US" sz="1150" dirty="0" smtClean="0">
                <a:cs typeface="Microsoft Sans Serif" panose="020B0604020202020204" pitchFamily="34" charset="0"/>
              </a:rPr>
              <a:t> </a:t>
            </a:r>
            <a:r>
              <a:rPr lang="en-US" sz="1150" dirty="0" err="1" smtClean="0">
                <a:cs typeface="Microsoft Sans Serif" panose="020B0604020202020204" pitchFamily="34" charset="0"/>
              </a:rPr>
              <a:t>su</a:t>
            </a:r>
            <a:r>
              <a:rPr lang="en-US" sz="1150" dirty="0" smtClean="0">
                <a:cs typeface="Microsoft Sans Serif" panose="020B0604020202020204" pitchFamily="34" charset="0"/>
              </a:rPr>
              <a:t> </a:t>
            </a:r>
            <a:r>
              <a:rPr lang="en-US" sz="1150" dirty="0" err="1" smtClean="0">
                <a:cs typeface="Microsoft Sans Serif" panose="020B0604020202020204" pitchFamily="34" charset="0"/>
              </a:rPr>
              <a:t>caso</a:t>
            </a:r>
            <a:r>
              <a:rPr lang="en-US" sz="1150" dirty="0" smtClean="0">
                <a:cs typeface="Microsoft Sans Serif" panose="020B0604020202020204" pitchFamily="34" charset="0"/>
              </a:rPr>
              <a:t>.  Para </a:t>
            </a:r>
            <a:r>
              <a:rPr lang="en-US" sz="1150" dirty="0" err="1" smtClean="0">
                <a:cs typeface="Microsoft Sans Serif" panose="020B0604020202020204" pitchFamily="34" charset="0"/>
              </a:rPr>
              <a:t>servir</a:t>
            </a:r>
            <a:r>
              <a:rPr lang="en-US" sz="1150" dirty="0" smtClean="0">
                <a:cs typeface="Microsoft Sans Serif" panose="020B0604020202020204" pitchFamily="34" charset="0"/>
              </a:rPr>
              <a:t> </a:t>
            </a:r>
            <a:r>
              <a:rPr lang="en-US" sz="1150" dirty="0" err="1" smtClean="0">
                <a:cs typeface="Microsoft Sans Serif" panose="020B0604020202020204" pitchFamily="34" charset="0"/>
              </a:rPr>
              <a:t>mejor</a:t>
            </a:r>
            <a:r>
              <a:rPr lang="en-US" sz="1150" dirty="0" smtClean="0">
                <a:cs typeface="Microsoft Sans Serif" panose="020B0604020202020204" pitchFamily="34" charset="0"/>
              </a:rPr>
              <a:t> a los </a:t>
            </a:r>
            <a:r>
              <a:rPr lang="en-US" sz="1150" dirty="0" err="1" smtClean="0">
                <a:cs typeface="Microsoft Sans Serif" panose="020B0604020202020204" pitchFamily="34" charset="0"/>
              </a:rPr>
              <a:t>resídentes</a:t>
            </a:r>
            <a:r>
              <a:rPr lang="en-US" sz="1150" dirty="0" smtClean="0">
                <a:cs typeface="Microsoft Sans Serif" panose="020B0604020202020204" pitchFamily="34" charset="0"/>
              </a:rPr>
              <a:t> de Nuevo Mexico, la </a:t>
            </a:r>
            <a:r>
              <a:rPr lang="en-US" sz="1150" dirty="0" err="1" smtClean="0">
                <a:cs typeface="Microsoft Sans Serif" panose="020B0604020202020204" pitchFamily="34" charset="0"/>
              </a:rPr>
              <a:t>información</a:t>
            </a:r>
            <a:r>
              <a:rPr lang="en-US" sz="1150" dirty="0" smtClean="0">
                <a:cs typeface="Microsoft Sans Serif" panose="020B0604020202020204" pitchFamily="34" charset="0"/>
              </a:rPr>
              <a:t> se </a:t>
            </a:r>
            <a:r>
              <a:rPr lang="en-US" sz="1150" dirty="0" err="1" smtClean="0">
                <a:cs typeface="Microsoft Sans Serif" panose="020B0604020202020204" pitchFamily="34" charset="0"/>
              </a:rPr>
              <a:t>proporciona</a:t>
            </a:r>
            <a:r>
              <a:rPr lang="en-US" sz="1150" dirty="0">
                <a:cs typeface="Microsoft Sans Serif" panose="020B0604020202020204" pitchFamily="34" charset="0"/>
              </a:rPr>
              <a:t> e</a:t>
            </a:r>
            <a:r>
              <a:rPr lang="en-US" sz="1150" dirty="0" smtClean="0">
                <a:cs typeface="Microsoft Sans Serif" panose="020B0604020202020204" pitchFamily="34" charset="0"/>
              </a:rPr>
              <a:t>n </a:t>
            </a:r>
            <a:r>
              <a:rPr lang="en-US" sz="1150" dirty="0" err="1" smtClean="0">
                <a:cs typeface="Microsoft Sans Serif" panose="020B0604020202020204" pitchFamily="34" charset="0"/>
              </a:rPr>
              <a:t>Íngles</a:t>
            </a:r>
            <a:r>
              <a:rPr lang="en-US" sz="1150" dirty="0" smtClean="0">
                <a:cs typeface="Microsoft Sans Serif" panose="020B0604020202020204" pitchFamily="34" charset="0"/>
              </a:rPr>
              <a:t> y </a:t>
            </a:r>
            <a:r>
              <a:rPr lang="en-US" sz="1150" dirty="0" err="1" smtClean="0">
                <a:cs typeface="Microsoft Sans Serif" panose="020B0604020202020204" pitchFamily="34" charset="0"/>
              </a:rPr>
              <a:t>Español</a:t>
            </a:r>
            <a:r>
              <a:rPr lang="en-US" sz="1150" dirty="0" smtClean="0">
                <a:cs typeface="Microsoft Sans Serif" panose="020B0604020202020204" pitchFamily="34" charset="0"/>
              </a:rPr>
              <a:t>.  </a:t>
            </a:r>
          </a:p>
          <a:p>
            <a:pPr marL="171450" indent="-171450">
              <a:spcAft>
                <a:spcPts val="600"/>
              </a:spcAft>
            </a:pPr>
            <a:r>
              <a:rPr lang="en-US" sz="1150" b="1" dirty="0" smtClean="0">
                <a:cs typeface="Microsoft Sans Serif" panose="020B0604020202020204" pitchFamily="34" charset="0"/>
              </a:rPr>
              <a:t>¿</a:t>
            </a:r>
            <a:r>
              <a:rPr lang="en-US" sz="1150" b="1" dirty="0" err="1" smtClean="0">
                <a:cs typeface="Microsoft Sans Serif" panose="020B0604020202020204" pitchFamily="34" charset="0"/>
              </a:rPr>
              <a:t>Cómo</a:t>
            </a:r>
            <a:r>
              <a:rPr lang="en-US" sz="1150" b="1" dirty="0" smtClean="0">
                <a:cs typeface="Microsoft Sans Serif" panose="020B0604020202020204" pitchFamily="34" charset="0"/>
              </a:rPr>
              <a:t> me </a:t>
            </a:r>
            <a:r>
              <a:rPr lang="en-US" sz="1150" b="1" dirty="0" err="1" smtClean="0">
                <a:cs typeface="Microsoft Sans Serif" panose="020B0604020202020204" pitchFamily="34" charset="0"/>
              </a:rPr>
              <a:t>ayuda</a:t>
            </a:r>
            <a:r>
              <a:rPr lang="en-US" sz="1150" b="1" dirty="0" smtClean="0">
                <a:cs typeface="Microsoft Sans Serif" panose="020B0604020202020204" pitchFamily="34" charset="0"/>
              </a:rPr>
              <a:t> </a:t>
            </a:r>
            <a:r>
              <a:rPr lang="en-US" sz="1150" b="1" dirty="0" err="1" smtClean="0">
                <a:cs typeface="Microsoft Sans Serif" panose="020B0604020202020204" pitchFamily="34" charset="0"/>
              </a:rPr>
              <a:t>esto</a:t>
            </a:r>
            <a:r>
              <a:rPr lang="en-US" sz="1150" b="1" dirty="0" smtClean="0">
                <a:cs typeface="Microsoft Sans Serif" panose="020B0604020202020204" pitchFamily="34" charset="0"/>
              </a:rPr>
              <a:t>?</a:t>
            </a:r>
            <a:r>
              <a:rPr lang="en-US" sz="1150" dirty="0" smtClean="0">
                <a:cs typeface="Microsoft Sans Serif" panose="020B0604020202020204" pitchFamily="34" charset="0"/>
              </a:rPr>
              <a:t> </a:t>
            </a:r>
            <a:r>
              <a:rPr lang="en-US" sz="1150" dirty="0">
                <a:cs typeface="Microsoft Sans Serif" panose="020B0604020202020204" pitchFamily="34" charset="0"/>
              </a:rPr>
              <a:t> </a:t>
            </a:r>
            <a:r>
              <a:rPr lang="en-US" sz="1150" dirty="0" smtClean="0">
                <a:cs typeface="Microsoft Sans Serif" panose="020B0604020202020204" pitchFamily="34" charset="0"/>
              </a:rPr>
              <a:t>La </a:t>
            </a:r>
            <a:r>
              <a:rPr lang="en-US" sz="1150" dirty="0" err="1" smtClean="0">
                <a:cs typeface="Microsoft Sans Serif" panose="020B0604020202020204" pitchFamily="34" charset="0"/>
              </a:rPr>
              <a:t>línea</a:t>
            </a:r>
            <a:r>
              <a:rPr lang="en-US" sz="1150" dirty="0" smtClean="0">
                <a:cs typeface="Microsoft Sans Serif" panose="020B0604020202020204" pitchFamily="34" charset="0"/>
              </a:rPr>
              <a:t> de </a:t>
            </a:r>
            <a:r>
              <a:rPr lang="en-US" sz="1150" dirty="0" err="1" smtClean="0">
                <a:cs typeface="Microsoft Sans Serif" panose="020B0604020202020204" pitchFamily="34" charset="0"/>
              </a:rPr>
              <a:t>información</a:t>
            </a:r>
            <a:r>
              <a:rPr lang="en-US" sz="1150" dirty="0" smtClean="0">
                <a:cs typeface="Microsoft Sans Serif" panose="020B0604020202020204" pitchFamily="34" charset="0"/>
              </a:rPr>
              <a:t> de la </a:t>
            </a:r>
            <a:r>
              <a:rPr lang="en-US" sz="1150" dirty="0" err="1" smtClean="0">
                <a:cs typeface="Microsoft Sans Serif" panose="020B0604020202020204" pitchFamily="34" charset="0"/>
              </a:rPr>
              <a:t>División</a:t>
            </a:r>
            <a:r>
              <a:rPr lang="en-US" sz="1150" dirty="0" smtClean="0">
                <a:cs typeface="Microsoft Sans Serif" panose="020B0604020202020204" pitchFamily="34" charset="0"/>
              </a:rPr>
              <a:t> de </a:t>
            </a:r>
            <a:r>
              <a:rPr lang="en-US" sz="1150" dirty="0" err="1" smtClean="0">
                <a:cs typeface="Microsoft Sans Serif" panose="020B0604020202020204" pitchFamily="34" charset="0"/>
              </a:rPr>
              <a:t>Asistencia</a:t>
            </a:r>
            <a:r>
              <a:rPr lang="en-US" sz="1150" dirty="0" smtClean="0">
                <a:cs typeface="Microsoft Sans Serif" panose="020B0604020202020204" pitchFamily="34" charset="0"/>
              </a:rPr>
              <a:t> </a:t>
            </a:r>
            <a:r>
              <a:rPr lang="en-US" sz="1150" dirty="0" err="1" smtClean="0">
                <a:cs typeface="Microsoft Sans Serif" panose="020B0604020202020204" pitchFamily="34" charset="0"/>
              </a:rPr>
              <a:t>Económica</a:t>
            </a:r>
            <a:r>
              <a:rPr lang="en-US" sz="1150" dirty="0" smtClean="0">
                <a:cs typeface="Microsoft Sans Serif" panose="020B0604020202020204" pitchFamily="34" charset="0"/>
              </a:rPr>
              <a:t> </a:t>
            </a:r>
            <a:r>
              <a:rPr lang="en-US" sz="1150" dirty="0" err="1" smtClean="0">
                <a:cs typeface="Microsoft Sans Serif" panose="020B0604020202020204" pitchFamily="34" charset="0"/>
              </a:rPr>
              <a:t>deja</a:t>
            </a:r>
            <a:r>
              <a:rPr lang="en-US" sz="1150" dirty="0" smtClean="0">
                <a:cs typeface="Microsoft Sans Serif" panose="020B0604020202020204" pitchFamily="34" charset="0"/>
              </a:rPr>
              <a:t> </a:t>
            </a:r>
            <a:r>
              <a:rPr lang="en-US" sz="1150" dirty="0" err="1" smtClean="0">
                <a:cs typeface="Microsoft Sans Serif" panose="020B0604020202020204" pitchFamily="34" charset="0"/>
              </a:rPr>
              <a:t>que</a:t>
            </a:r>
            <a:r>
              <a:rPr lang="en-US" sz="1150" dirty="0" smtClean="0">
                <a:cs typeface="Microsoft Sans Serif" panose="020B0604020202020204" pitchFamily="34" charset="0"/>
              </a:rPr>
              <a:t> Nuevo </a:t>
            </a:r>
            <a:r>
              <a:rPr lang="en-US" sz="1150" dirty="0" err="1" smtClean="0">
                <a:cs typeface="Microsoft Sans Serif" panose="020B0604020202020204" pitchFamily="34" charset="0"/>
              </a:rPr>
              <a:t>Mexicanos</a:t>
            </a:r>
            <a:r>
              <a:rPr lang="en-US" sz="1150" dirty="0" smtClean="0">
                <a:cs typeface="Microsoft Sans Serif" panose="020B0604020202020204" pitchFamily="34" charset="0"/>
              </a:rPr>
              <a:t> </a:t>
            </a:r>
            <a:r>
              <a:rPr lang="en-US" sz="1150" dirty="0" err="1" smtClean="0">
                <a:cs typeface="Microsoft Sans Serif" panose="020B0604020202020204" pitchFamily="34" charset="0"/>
              </a:rPr>
              <a:t>comprueban</a:t>
            </a:r>
            <a:r>
              <a:rPr lang="en-US" sz="1150" dirty="0" smtClean="0">
                <a:cs typeface="Microsoft Sans Serif" panose="020B0604020202020204" pitchFamily="34" charset="0"/>
              </a:rPr>
              <a:t> los </a:t>
            </a:r>
            <a:r>
              <a:rPr lang="en-US" sz="1150" dirty="0" err="1" smtClean="0">
                <a:cs typeface="Microsoft Sans Serif" panose="020B0604020202020204" pitchFamily="34" charset="0"/>
              </a:rPr>
              <a:t>detalles</a:t>
            </a:r>
            <a:r>
              <a:rPr lang="en-US" sz="1150" dirty="0" smtClean="0">
                <a:cs typeface="Microsoft Sans Serif" panose="020B0604020202020204" pitchFamily="34" charset="0"/>
              </a:rPr>
              <a:t> de </a:t>
            </a:r>
            <a:r>
              <a:rPr lang="en-US" sz="1150" dirty="0" err="1" smtClean="0">
                <a:cs typeface="Microsoft Sans Serif" panose="020B0604020202020204" pitchFamily="34" charset="0"/>
              </a:rPr>
              <a:t>su</a:t>
            </a:r>
            <a:r>
              <a:rPr lang="en-US" sz="1150" dirty="0" smtClean="0">
                <a:cs typeface="Microsoft Sans Serif" panose="020B0604020202020204" pitchFamily="34" charset="0"/>
              </a:rPr>
              <a:t> </a:t>
            </a:r>
            <a:r>
              <a:rPr lang="en-US" sz="1150" dirty="0" err="1" smtClean="0">
                <a:cs typeface="Microsoft Sans Serif" panose="020B0604020202020204" pitchFamily="34" charset="0"/>
              </a:rPr>
              <a:t>caso</a:t>
            </a:r>
            <a:r>
              <a:rPr lang="en-US" sz="1150" dirty="0" smtClean="0">
                <a:cs typeface="Microsoft Sans Serif" panose="020B0604020202020204" pitchFamily="34" charset="0"/>
              </a:rPr>
              <a:t>.  </a:t>
            </a:r>
            <a:r>
              <a:rPr lang="en-US" sz="1150" dirty="0" err="1" smtClean="0">
                <a:cs typeface="Microsoft Sans Serif" panose="020B0604020202020204" pitchFamily="34" charset="0"/>
              </a:rPr>
              <a:t>Estos</a:t>
            </a:r>
            <a:r>
              <a:rPr lang="en-US" sz="1150" dirty="0" smtClean="0">
                <a:cs typeface="Microsoft Sans Serif" panose="020B0604020202020204" pitchFamily="34" charset="0"/>
              </a:rPr>
              <a:t> </a:t>
            </a:r>
            <a:r>
              <a:rPr lang="en-US" sz="1150" dirty="0" err="1" smtClean="0">
                <a:cs typeface="Microsoft Sans Serif" panose="020B0604020202020204" pitchFamily="34" charset="0"/>
              </a:rPr>
              <a:t>detalles</a:t>
            </a:r>
            <a:r>
              <a:rPr lang="en-US" sz="1150" dirty="0" smtClean="0">
                <a:cs typeface="Microsoft Sans Serif" panose="020B0604020202020204" pitchFamily="34" charset="0"/>
              </a:rPr>
              <a:t> </a:t>
            </a:r>
            <a:r>
              <a:rPr lang="en-US" sz="1150" dirty="0" err="1" smtClean="0">
                <a:cs typeface="Microsoft Sans Serif" panose="020B0604020202020204" pitchFamily="34" charset="0"/>
              </a:rPr>
              <a:t>incluyen</a:t>
            </a:r>
            <a:r>
              <a:rPr lang="en-US" sz="1150" dirty="0" smtClean="0">
                <a:cs typeface="Microsoft Sans Serif" panose="020B0604020202020204" pitchFamily="34" charset="0"/>
              </a:rPr>
              <a:t> el </a:t>
            </a:r>
            <a:r>
              <a:rPr lang="en-US" sz="1150" dirty="0" err="1" smtClean="0">
                <a:cs typeface="Microsoft Sans Serif" panose="020B0604020202020204" pitchFamily="34" charset="0"/>
              </a:rPr>
              <a:t>estatus</a:t>
            </a:r>
            <a:r>
              <a:rPr lang="en-US" sz="1150" dirty="0" smtClean="0">
                <a:cs typeface="Microsoft Sans Serif" panose="020B0604020202020204" pitchFamily="34" charset="0"/>
              </a:rPr>
              <a:t> del </a:t>
            </a:r>
            <a:r>
              <a:rPr lang="en-US" sz="1150" dirty="0" err="1" smtClean="0">
                <a:cs typeface="Microsoft Sans Serif" panose="020B0604020202020204" pitchFamily="34" charset="0"/>
              </a:rPr>
              <a:t>caso</a:t>
            </a:r>
            <a:r>
              <a:rPr lang="en-US" sz="1150" dirty="0" smtClean="0">
                <a:cs typeface="Microsoft Sans Serif" panose="020B0604020202020204" pitchFamily="34" charset="0"/>
              </a:rPr>
              <a:t>, </a:t>
            </a:r>
            <a:r>
              <a:rPr lang="en-US" sz="1150" dirty="0" err="1" smtClean="0">
                <a:cs typeface="Microsoft Sans Serif" panose="020B0604020202020204" pitchFamily="34" charset="0"/>
              </a:rPr>
              <a:t>cantidad</a:t>
            </a:r>
            <a:r>
              <a:rPr lang="en-US" sz="1150" dirty="0" smtClean="0">
                <a:cs typeface="Microsoft Sans Serif" panose="020B0604020202020204" pitchFamily="34" charset="0"/>
              </a:rPr>
              <a:t> de </a:t>
            </a:r>
            <a:r>
              <a:rPr lang="en-US" sz="1150" dirty="0" err="1" smtClean="0">
                <a:cs typeface="Microsoft Sans Serif" panose="020B0604020202020204" pitchFamily="34" charset="0"/>
              </a:rPr>
              <a:t>beneficios</a:t>
            </a:r>
            <a:r>
              <a:rPr lang="en-US" sz="1150" dirty="0" smtClean="0">
                <a:cs typeface="Microsoft Sans Serif" panose="020B0604020202020204" pitchFamily="34" charset="0"/>
              </a:rPr>
              <a:t>, </a:t>
            </a:r>
            <a:r>
              <a:rPr lang="en-US" sz="1150" dirty="0" err="1" smtClean="0">
                <a:cs typeface="Microsoft Sans Serif" panose="020B0604020202020204" pitchFamily="34" charset="0"/>
              </a:rPr>
              <a:t>citas</a:t>
            </a:r>
            <a:r>
              <a:rPr lang="en-US" sz="1150" dirty="0" smtClean="0">
                <a:cs typeface="Microsoft Sans Serif" panose="020B0604020202020204" pitchFamily="34" charset="0"/>
              </a:rPr>
              <a:t> </a:t>
            </a:r>
            <a:r>
              <a:rPr lang="en-US" sz="1150" dirty="0" err="1" smtClean="0">
                <a:cs typeface="Microsoft Sans Serif" panose="020B0604020202020204" pitchFamily="34" charset="0"/>
              </a:rPr>
              <a:t>próximas</a:t>
            </a:r>
            <a:r>
              <a:rPr lang="en-US" sz="1150" dirty="0" smtClean="0">
                <a:cs typeface="Microsoft Sans Serif" panose="020B0604020202020204" pitchFamily="34" charset="0"/>
              </a:rPr>
              <a:t>, o </a:t>
            </a:r>
            <a:r>
              <a:rPr lang="en-US" sz="1150" dirty="0" err="1" smtClean="0">
                <a:cs typeface="Microsoft Sans Serif" panose="020B0604020202020204" pitchFamily="34" charset="0"/>
              </a:rPr>
              <a:t>documentos</a:t>
            </a:r>
            <a:r>
              <a:rPr lang="en-US" sz="1150" dirty="0" smtClean="0">
                <a:cs typeface="Microsoft Sans Serif" panose="020B0604020202020204" pitchFamily="34" charset="0"/>
              </a:rPr>
              <a:t> </a:t>
            </a:r>
            <a:r>
              <a:rPr lang="en-US" sz="1150" dirty="0" err="1" smtClean="0">
                <a:cs typeface="Microsoft Sans Serif" panose="020B0604020202020204" pitchFamily="34" charset="0"/>
              </a:rPr>
              <a:t>pendientes</a:t>
            </a:r>
            <a:r>
              <a:rPr lang="en-US" sz="1150" dirty="0" smtClean="0">
                <a:cs typeface="Microsoft Sans Serif" panose="020B0604020202020204" pitchFamily="34" charset="0"/>
              </a:rPr>
              <a:t> </a:t>
            </a:r>
            <a:r>
              <a:rPr lang="en-US" sz="1150" dirty="0" err="1" smtClean="0">
                <a:cs typeface="Microsoft Sans Serif" panose="020B0604020202020204" pitchFamily="34" charset="0"/>
              </a:rPr>
              <a:t>necesarios</a:t>
            </a:r>
            <a:r>
              <a:rPr lang="en-US" sz="1150" dirty="0" smtClean="0">
                <a:cs typeface="Microsoft Sans Serif" panose="020B0604020202020204" pitchFamily="34" charset="0"/>
              </a:rPr>
              <a:t> </a:t>
            </a:r>
            <a:r>
              <a:rPr lang="en-US" sz="1150" dirty="0" err="1" smtClean="0">
                <a:cs typeface="Microsoft Sans Serif" panose="020B0604020202020204" pitchFamily="34" charset="0"/>
              </a:rPr>
              <a:t>para</a:t>
            </a:r>
            <a:r>
              <a:rPr lang="en-US" sz="1150" dirty="0" smtClean="0">
                <a:cs typeface="Microsoft Sans Serif" panose="020B0604020202020204" pitchFamily="34" charset="0"/>
              </a:rPr>
              <a:t> </a:t>
            </a:r>
            <a:r>
              <a:rPr lang="en-US" sz="1150" dirty="0" err="1" smtClean="0">
                <a:cs typeface="Microsoft Sans Serif" panose="020B0604020202020204" pitchFamily="34" charset="0"/>
              </a:rPr>
              <a:t>processar</a:t>
            </a:r>
            <a:r>
              <a:rPr lang="en-US" sz="1150" dirty="0" smtClean="0">
                <a:cs typeface="Microsoft Sans Serif" panose="020B0604020202020204" pitchFamily="34" charset="0"/>
              </a:rPr>
              <a:t> </a:t>
            </a:r>
            <a:r>
              <a:rPr lang="en-US" sz="1150" dirty="0" err="1" smtClean="0">
                <a:cs typeface="Microsoft Sans Serif" panose="020B0604020202020204" pitchFamily="34" charset="0"/>
              </a:rPr>
              <a:t>su</a:t>
            </a:r>
            <a:r>
              <a:rPr lang="en-US" sz="1150" dirty="0" smtClean="0">
                <a:cs typeface="Microsoft Sans Serif" panose="020B0604020202020204" pitchFamily="34" charset="0"/>
              </a:rPr>
              <a:t> </a:t>
            </a:r>
            <a:r>
              <a:rPr lang="en-US" sz="1150" dirty="0" err="1" smtClean="0">
                <a:cs typeface="Microsoft Sans Serif" panose="020B0604020202020204" pitchFamily="34" charset="0"/>
              </a:rPr>
              <a:t>caso</a:t>
            </a:r>
            <a:r>
              <a:rPr lang="en-US" sz="1150" dirty="0" smtClean="0">
                <a:cs typeface="Microsoft Sans Serif" panose="020B0604020202020204" pitchFamily="34" charset="0"/>
              </a:rPr>
              <a:t>. </a:t>
            </a:r>
          </a:p>
          <a:p>
            <a:pPr marL="171450" indent="-171450">
              <a:spcAft>
                <a:spcPts val="600"/>
              </a:spcAft>
            </a:pPr>
            <a:r>
              <a:rPr lang="en-US" sz="1150" b="1" dirty="0" smtClean="0">
                <a:cs typeface="Microsoft Sans Serif" panose="020B0604020202020204" pitchFamily="34" charset="0"/>
              </a:rPr>
              <a:t>¿</a:t>
            </a:r>
            <a:r>
              <a:rPr lang="en-US" sz="1150" b="1" dirty="0" err="1" smtClean="0">
                <a:cs typeface="Microsoft Sans Serif" panose="020B0604020202020204" pitchFamily="34" charset="0"/>
              </a:rPr>
              <a:t>Cuando</a:t>
            </a:r>
            <a:r>
              <a:rPr lang="en-US" sz="1150" b="1" dirty="0" smtClean="0">
                <a:cs typeface="Microsoft Sans Serif" panose="020B0604020202020204" pitchFamily="34" charset="0"/>
              </a:rPr>
              <a:t> </a:t>
            </a:r>
            <a:r>
              <a:rPr lang="en-US" sz="1150" b="1" dirty="0" err="1" smtClean="0">
                <a:cs typeface="Microsoft Sans Serif" panose="020B0604020202020204" pitchFamily="34" charset="0"/>
              </a:rPr>
              <a:t>puedo</a:t>
            </a:r>
            <a:r>
              <a:rPr lang="en-US" sz="1150" b="1" dirty="0" smtClean="0">
                <a:cs typeface="Microsoft Sans Serif" panose="020B0604020202020204" pitchFamily="34" charset="0"/>
              </a:rPr>
              <a:t> </a:t>
            </a:r>
            <a:r>
              <a:rPr lang="en-US" sz="1150" b="1" dirty="0" err="1" smtClean="0">
                <a:cs typeface="Microsoft Sans Serif" panose="020B0604020202020204" pitchFamily="34" charset="0"/>
              </a:rPr>
              <a:t>comenzar</a:t>
            </a:r>
            <a:r>
              <a:rPr lang="en-US" sz="1150" b="1" dirty="0" smtClean="0">
                <a:cs typeface="Microsoft Sans Serif" panose="020B0604020202020204" pitchFamily="34" charset="0"/>
              </a:rPr>
              <a:t> a </a:t>
            </a:r>
            <a:r>
              <a:rPr lang="en-US" sz="1150" b="1" dirty="0" err="1" smtClean="0">
                <a:cs typeface="Microsoft Sans Serif" panose="020B0604020202020204" pitchFamily="34" charset="0"/>
              </a:rPr>
              <a:t>usar</a:t>
            </a:r>
            <a:r>
              <a:rPr lang="en-US" sz="1150" b="1" dirty="0" smtClean="0">
                <a:cs typeface="Microsoft Sans Serif" panose="020B0604020202020204" pitchFamily="34" charset="0"/>
              </a:rPr>
              <a:t> la </a:t>
            </a:r>
            <a:r>
              <a:rPr lang="en-US" sz="1150" b="1" dirty="0" err="1" smtClean="0">
                <a:cs typeface="Microsoft Sans Serif" panose="020B0604020202020204" pitchFamily="34" charset="0"/>
              </a:rPr>
              <a:t>línea</a:t>
            </a:r>
            <a:r>
              <a:rPr lang="en-US" sz="1150" b="1" dirty="0" smtClean="0">
                <a:cs typeface="Microsoft Sans Serif" panose="020B0604020202020204" pitchFamily="34" charset="0"/>
              </a:rPr>
              <a:t> de </a:t>
            </a:r>
            <a:r>
              <a:rPr lang="en-US" sz="1150" b="1" dirty="0" err="1" smtClean="0">
                <a:cs typeface="Microsoft Sans Serif" panose="020B0604020202020204" pitchFamily="34" charset="0"/>
              </a:rPr>
              <a:t>información</a:t>
            </a:r>
            <a:r>
              <a:rPr lang="en-US" sz="1150" b="1" dirty="0" smtClean="0">
                <a:cs typeface="Microsoft Sans Serif" panose="020B0604020202020204" pitchFamily="34" charset="0"/>
              </a:rPr>
              <a:t> de la </a:t>
            </a:r>
            <a:r>
              <a:rPr lang="en-US" sz="1150" b="1" dirty="0" err="1" smtClean="0">
                <a:cs typeface="Microsoft Sans Serif" panose="020B0604020202020204" pitchFamily="34" charset="0"/>
              </a:rPr>
              <a:t>División</a:t>
            </a:r>
            <a:r>
              <a:rPr lang="en-US" sz="1150" b="1" dirty="0" smtClean="0">
                <a:cs typeface="Microsoft Sans Serif" panose="020B0604020202020204" pitchFamily="34" charset="0"/>
              </a:rPr>
              <a:t> de </a:t>
            </a:r>
            <a:r>
              <a:rPr lang="en-US" sz="1150" b="1" dirty="0" err="1" smtClean="0">
                <a:cs typeface="Microsoft Sans Serif" panose="020B0604020202020204" pitchFamily="34" charset="0"/>
              </a:rPr>
              <a:t>Asistencia</a:t>
            </a:r>
            <a:r>
              <a:rPr lang="en-US" sz="1150" b="1" dirty="0" smtClean="0">
                <a:cs typeface="Microsoft Sans Serif" panose="020B0604020202020204" pitchFamily="34" charset="0"/>
              </a:rPr>
              <a:t> </a:t>
            </a:r>
            <a:r>
              <a:rPr lang="en-US" sz="1150" b="1" dirty="0" err="1" smtClean="0">
                <a:cs typeface="Microsoft Sans Serif" panose="020B0604020202020204" pitchFamily="34" charset="0"/>
              </a:rPr>
              <a:t>Económica</a:t>
            </a:r>
            <a:r>
              <a:rPr lang="en-US" sz="1150" b="1" dirty="0" smtClean="0">
                <a:cs typeface="Microsoft Sans Serif" panose="020B0604020202020204" pitchFamily="34" charset="0"/>
              </a:rPr>
              <a:t>?  </a:t>
            </a:r>
            <a:r>
              <a:rPr lang="en-US" sz="1150" dirty="0" err="1">
                <a:cs typeface="Microsoft Sans Serif" panose="020B0604020202020204" pitchFamily="34" charset="0"/>
              </a:rPr>
              <a:t>C</a:t>
            </a:r>
            <a:r>
              <a:rPr lang="en-US" sz="1150" dirty="0" err="1" smtClean="0">
                <a:cs typeface="Microsoft Sans Serif" panose="020B0604020202020204" pitchFamily="34" charset="0"/>
              </a:rPr>
              <a:t>omenzando</a:t>
            </a:r>
            <a:r>
              <a:rPr lang="en-US" sz="1150" dirty="0" smtClean="0">
                <a:cs typeface="Microsoft Sans Serif" panose="020B0604020202020204" pitchFamily="34" charset="0"/>
              </a:rPr>
              <a:t> el 3 de </a:t>
            </a:r>
            <a:r>
              <a:rPr lang="en-US" sz="1150" dirty="0" err="1" smtClean="0">
                <a:cs typeface="Microsoft Sans Serif" panose="020B0604020202020204" pitchFamily="34" charset="0"/>
              </a:rPr>
              <a:t>Febrero</a:t>
            </a:r>
            <a:r>
              <a:rPr lang="en-US" sz="1150" dirty="0" smtClean="0">
                <a:cs typeface="Microsoft Sans Serif" panose="020B0604020202020204" pitchFamily="34" charset="0"/>
              </a:rPr>
              <a:t> de 2014, </a:t>
            </a:r>
            <a:r>
              <a:rPr lang="en-US" sz="1150" dirty="0" err="1" smtClean="0">
                <a:cs typeface="Microsoft Sans Serif" panose="020B0604020202020204" pitchFamily="34" charset="0"/>
              </a:rPr>
              <a:t>puede</a:t>
            </a:r>
            <a:r>
              <a:rPr lang="en-US" sz="1150" dirty="0" smtClean="0">
                <a:cs typeface="Microsoft Sans Serif" panose="020B0604020202020204" pitchFamily="34" charset="0"/>
              </a:rPr>
              <a:t> </a:t>
            </a:r>
            <a:r>
              <a:rPr lang="en-US" sz="1150" dirty="0" err="1" smtClean="0">
                <a:cs typeface="Microsoft Sans Serif" panose="020B0604020202020204" pitchFamily="34" charset="0"/>
              </a:rPr>
              <a:t>llamar</a:t>
            </a:r>
            <a:r>
              <a:rPr lang="en-US" sz="1150" dirty="0" smtClean="0">
                <a:cs typeface="Microsoft Sans Serif" panose="020B0604020202020204" pitchFamily="34" charset="0"/>
              </a:rPr>
              <a:t> a al </a:t>
            </a:r>
            <a:r>
              <a:rPr lang="en-US" sz="1150" dirty="0" err="1" smtClean="0">
                <a:cs typeface="Microsoft Sans Serif" panose="020B0604020202020204" pitchFamily="34" charset="0"/>
              </a:rPr>
              <a:t>línea</a:t>
            </a:r>
            <a:r>
              <a:rPr lang="en-US" sz="1150" dirty="0" smtClean="0">
                <a:cs typeface="Microsoft Sans Serif" panose="020B0604020202020204" pitchFamily="34" charset="0"/>
              </a:rPr>
              <a:t> de </a:t>
            </a:r>
            <a:r>
              <a:rPr lang="en-US" sz="1150" dirty="0" err="1" smtClean="0">
                <a:cs typeface="Microsoft Sans Serif" panose="020B0604020202020204" pitchFamily="34" charset="0"/>
              </a:rPr>
              <a:t>información</a:t>
            </a:r>
            <a:r>
              <a:rPr lang="en-US" sz="1150" dirty="0" smtClean="0">
                <a:cs typeface="Microsoft Sans Serif" panose="020B0604020202020204" pitchFamily="34" charset="0"/>
              </a:rPr>
              <a:t> de la </a:t>
            </a:r>
            <a:r>
              <a:rPr lang="en-US" sz="1150" dirty="0" err="1" smtClean="0">
                <a:cs typeface="Microsoft Sans Serif" panose="020B0604020202020204" pitchFamily="34" charset="0"/>
              </a:rPr>
              <a:t>División</a:t>
            </a:r>
            <a:r>
              <a:rPr lang="en-US" sz="1150" dirty="0" smtClean="0">
                <a:cs typeface="Microsoft Sans Serif" panose="020B0604020202020204" pitchFamily="34" charset="0"/>
              </a:rPr>
              <a:t> de </a:t>
            </a:r>
            <a:r>
              <a:rPr lang="en-US" sz="1150" dirty="0" err="1" smtClean="0">
                <a:cs typeface="Microsoft Sans Serif" panose="020B0604020202020204" pitchFamily="34" charset="0"/>
              </a:rPr>
              <a:t>Asistencia</a:t>
            </a:r>
            <a:r>
              <a:rPr lang="en-US" sz="1150" dirty="0" smtClean="0">
                <a:cs typeface="Microsoft Sans Serif" panose="020B0604020202020204" pitchFamily="34" charset="0"/>
              </a:rPr>
              <a:t> </a:t>
            </a:r>
            <a:r>
              <a:rPr lang="en-US" sz="1150" dirty="0" err="1" smtClean="0">
                <a:cs typeface="Microsoft Sans Serif" panose="020B0604020202020204" pitchFamily="34" charset="0"/>
              </a:rPr>
              <a:t>Económica</a:t>
            </a:r>
            <a:r>
              <a:rPr lang="en-US" sz="1150" dirty="0" smtClean="0">
                <a:cs typeface="Microsoft Sans Serif" panose="020B0604020202020204" pitchFamily="34" charset="0"/>
              </a:rPr>
              <a:t> 24 </a:t>
            </a:r>
            <a:r>
              <a:rPr lang="en-US" sz="1150" dirty="0" err="1" smtClean="0">
                <a:cs typeface="Microsoft Sans Serif" panose="020B0604020202020204" pitchFamily="34" charset="0"/>
              </a:rPr>
              <a:t>horas</a:t>
            </a:r>
            <a:r>
              <a:rPr lang="en-US" sz="1150" dirty="0" smtClean="0">
                <a:cs typeface="Microsoft Sans Serif" panose="020B0604020202020204" pitchFamily="34" charset="0"/>
              </a:rPr>
              <a:t> al </a:t>
            </a:r>
            <a:r>
              <a:rPr lang="en-US" sz="1150" dirty="0" err="1" smtClean="0">
                <a:cs typeface="Microsoft Sans Serif" panose="020B0604020202020204" pitchFamily="34" charset="0"/>
              </a:rPr>
              <a:t>día</a:t>
            </a:r>
            <a:r>
              <a:rPr lang="en-US" sz="1150" dirty="0" smtClean="0">
                <a:cs typeface="Microsoft Sans Serif" panose="020B0604020202020204" pitchFamily="34" charset="0"/>
              </a:rPr>
              <a:t>/7 </a:t>
            </a:r>
            <a:r>
              <a:rPr lang="en-US" sz="1150" dirty="0" err="1" smtClean="0">
                <a:cs typeface="Microsoft Sans Serif" panose="020B0604020202020204" pitchFamily="34" charset="0"/>
              </a:rPr>
              <a:t>días</a:t>
            </a:r>
            <a:r>
              <a:rPr lang="en-US" sz="1150" dirty="0" smtClean="0">
                <a:cs typeface="Microsoft Sans Serif" panose="020B0604020202020204" pitchFamily="34" charset="0"/>
              </a:rPr>
              <a:t> a la </a:t>
            </a:r>
            <a:r>
              <a:rPr lang="en-US" sz="1150" dirty="0" err="1" smtClean="0">
                <a:cs typeface="Microsoft Sans Serif" panose="020B0604020202020204" pitchFamily="34" charset="0"/>
              </a:rPr>
              <a:t>semana</a:t>
            </a:r>
            <a:r>
              <a:rPr lang="en-US" sz="1150" dirty="0" smtClean="0">
                <a:cs typeface="Microsoft Sans Serif" panose="020B0604020202020204" pitchFamily="34" charset="0"/>
              </a:rPr>
              <a:t> </a:t>
            </a:r>
            <a:r>
              <a:rPr lang="en-US" sz="1150" dirty="0" err="1" smtClean="0">
                <a:cs typeface="Microsoft Sans Serif" panose="020B0604020202020204" pitchFamily="34" charset="0"/>
              </a:rPr>
              <a:t>para</a:t>
            </a:r>
            <a:r>
              <a:rPr lang="en-US" sz="1150" dirty="0" smtClean="0">
                <a:cs typeface="Microsoft Sans Serif" panose="020B0604020202020204" pitchFamily="34" charset="0"/>
              </a:rPr>
              <a:t> </a:t>
            </a:r>
            <a:r>
              <a:rPr lang="en-US" sz="1150" dirty="0" err="1" smtClean="0">
                <a:cs typeface="Microsoft Sans Serif" panose="020B0604020202020204" pitchFamily="34" charset="0"/>
              </a:rPr>
              <a:t>informase</a:t>
            </a:r>
            <a:r>
              <a:rPr lang="en-US" sz="1150" dirty="0" smtClean="0">
                <a:cs typeface="Microsoft Sans Serif" panose="020B0604020202020204" pitchFamily="34" charset="0"/>
              </a:rPr>
              <a:t> </a:t>
            </a:r>
            <a:r>
              <a:rPr lang="en-US" sz="1150" dirty="0" err="1" smtClean="0">
                <a:cs typeface="Microsoft Sans Serif" panose="020B0604020202020204" pitchFamily="34" charset="0"/>
              </a:rPr>
              <a:t>acerca</a:t>
            </a:r>
            <a:r>
              <a:rPr lang="en-US" sz="1150" dirty="0" smtClean="0">
                <a:cs typeface="Microsoft Sans Serif" panose="020B0604020202020204" pitchFamily="34" charset="0"/>
              </a:rPr>
              <a:t> de </a:t>
            </a:r>
            <a:r>
              <a:rPr lang="en-US" sz="1150" dirty="0" err="1" smtClean="0">
                <a:cs typeface="Microsoft Sans Serif" panose="020B0604020202020204" pitchFamily="34" charset="0"/>
              </a:rPr>
              <a:t>su</a:t>
            </a:r>
            <a:r>
              <a:rPr lang="en-US" sz="1150" dirty="0" smtClean="0">
                <a:cs typeface="Microsoft Sans Serif" panose="020B0604020202020204" pitchFamily="34" charset="0"/>
              </a:rPr>
              <a:t> </a:t>
            </a:r>
            <a:r>
              <a:rPr lang="en-US" sz="1150" dirty="0" err="1" smtClean="0">
                <a:cs typeface="Microsoft Sans Serif" panose="020B0604020202020204" pitchFamily="34" charset="0"/>
              </a:rPr>
              <a:t>caso</a:t>
            </a:r>
            <a:r>
              <a:rPr lang="en-US" sz="1150" dirty="0" smtClean="0">
                <a:cs typeface="Microsoft Sans Serif" panose="020B0604020202020204" pitchFamily="34" charset="0"/>
              </a:rPr>
              <a:t>. </a:t>
            </a:r>
            <a:endParaRPr lang="en-US" sz="1150" dirty="0">
              <a:cs typeface="Microsoft Sans Serif" panose="020B0604020202020204" pitchFamily="34" charset="0"/>
            </a:endParaRPr>
          </a:p>
          <a:p>
            <a:pPr marL="171450" indent="-171450">
              <a:spcAft>
                <a:spcPts val="600"/>
              </a:spcAft>
            </a:pPr>
            <a:endParaRPr lang="en-US" sz="1100" dirty="0" smtClean="0">
              <a:cs typeface="Microsoft Sans Serif" panose="020B0604020202020204" pitchFamily="34" charset="0"/>
            </a:endParaRPr>
          </a:p>
          <a:p>
            <a:pPr marL="0" indent="0" algn="just">
              <a:spcAft>
                <a:spcPts val="400"/>
              </a:spcAft>
              <a:buNone/>
            </a:pPr>
            <a:endParaRPr lang="en-US" sz="1100" dirty="0" smtClean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0" indent="0" algn="just">
              <a:spcAft>
                <a:spcPts val="400"/>
              </a:spcAft>
              <a:buNone/>
            </a:pPr>
            <a:endParaRPr lang="en-US" sz="1100" dirty="0" smtClean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171450" indent="-171450" algn="just">
              <a:spcAft>
                <a:spcPts val="400"/>
              </a:spcAft>
            </a:pPr>
            <a:endParaRPr lang="en-US" sz="1100" dirty="0" smtClean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171450" indent="-171450" algn="just">
              <a:spcAft>
                <a:spcPts val="400"/>
              </a:spcAft>
            </a:pPr>
            <a:endParaRPr lang="en-US" sz="1100" dirty="0" smtClean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0" indent="0" algn="just">
              <a:spcAft>
                <a:spcPts val="400"/>
              </a:spcAft>
              <a:buNone/>
            </a:pPr>
            <a:endParaRPr lang="en-US" sz="1100" dirty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0" indent="0" algn="just">
              <a:spcAft>
                <a:spcPts val="400"/>
              </a:spcAft>
              <a:buNone/>
            </a:pPr>
            <a:endParaRPr lang="en-US" sz="1100" dirty="0" smtClean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0" indent="0" algn="just">
              <a:spcAft>
                <a:spcPts val="400"/>
              </a:spcAft>
              <a:buNone/>
            </a:pPr>
            <a:endParaRPr lang="en-US" sz="1100" b="1" u="sng" dirty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0" indent="0" algn="just">
              <a:spcAft>
                <a:spcPts val="400"/>
              </a:spcAft>
              <a:buNone/>
            </a:pPr>
            <a:r>
              <a:rPr lang="en-US" sz="1100" b="1" u="sng" dirty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endParaRPr lang="en-US" sz="1100" b="1" u="sng" dirty="0"/>
          </a:p>
          <a:p>
            <a:pPr marL="0" indent="0" algn="just">
              <a:spcAft>
                <a:spcPts val="400"/>
              </a:spcAft>
              <a:buNone/>
            </a:pPr>
            <a:endParaRPr lang="en-US" sz="1100" b="1" dirty="0" smtClean="0"/>
          </a:p>
          <a:p>
            <a:pPr marL="171450" indent="-171450" algn="just">
              <a:spcAft>
                <a:spcPts val="400"/>
              </a:spcAft>
            </a:pPr>
            <a:endParaRPr lang="en-US" sz="1100" b="1" dirty="0" smtClean="0"/>
          </a:p>
          <a:p>
            <a:pPr marL="171450" indent="-171450" algn="just">
              <a:spcAft>
                <a:spcPts val="400"/>
              </a:spcAft>
            </a:pPr>
            <a:endParaRPr lang="en-US" sz="1100" b="1" dirty="0"/>
          </a:p>
          <a:p>
            <a:pPr marL="171450" indent="-171450" algn="just">
              <a:spcAft>
                <a:spcPts val="400"/>
              </a:spcAft>
            </a:pPr>
            <a:endParaRPr lang="en-US" sz="1100" b="1" dirty="0" smtClean="0"/>
          </a:p>
          <a:p>
            <a:pPr marL="171450" indent="-171450" algn="just">
              <a:spcAft>
                <a:spcPts val="400"/>
              </a:spcAft>
            </a:pPr>
            <a:endParaRPr lang="en-US" sz="1100" b="1" dirty="0"/>
          </a:p>
          <a:p>
            <a:pPr marL="171450" indent="-171450" algn="just">
              <a:spcAft>
                <a:spcPts val="400"/>
              </a:spcAft>
            </a:pPr>
            <a:endParaRPr lang="en-US" sz="1100" b="1" dirty="0" smtClean="0"/>
          </a:p>
          <a:p>
            <a:pPr marL="0" indent="0" algn="just">
              <a:spcAft>
                <a:spcPts val="400"/>
              </a:spcAft>
              <a:buNone/>
            </a:pPr>
            <a:endParaRPr lang="en-US" sz="1100" b="1" dirty="0" smtClean="0"/>
          </a:p>
        </p:txBody>
      </p:sp>
      <p:pic>
        <p:nvPicPr>
          <p:cNvPr id="9" name="Picture 8" descr="HSDLogo-Horizontal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6800" y="228600"/>
            <a:ext cx="14668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 descr="C:\Users\gurulec\AppData\Local\Microsoft\Windows\Temporary Internet Files\Content.IE5\8TRT47N8\dglxasset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9525" y="1419999"/>
            <a:ext cx="2152650" cy="1856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3316605" y="3200400"/>
            <a:ext cx="2781300" cy="41755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1150" b="1" dirty="0" err="1" smtClean="0"/>
              <a:t>Cómo</a:t>
            </a:r>
            <a:r>
              <a:rPr lang="en-US" sz="1150" b="1" dirty="0" smtClean="0"/>
              <a:t> </a:t>
            </a:r>
            <a:r>
              <a:rPr lang="en-US" sz="1150" b="1" dirty="0" err="1" smtClean="0"/>
              <a:t>acceso</a:t>
            </a:r>
            <a:r>
              <a:rPr lang="en-US" sz="1150" b="1" dirty="0" smtClean="0"/>
              <a:t> la </a:t>
            </a:r>
            <a:r>
              <a:rPr lang="en-US" sz="1150" b="1" dirty="0" err="1" smtClean="0"/>
              <a:t>línea</a:t>
            </a:r>
            <a:r>
              <a:rPr lang="en-US" sz="1150" b="1" dirty="0" smtClean="0"/>
              <a:t> de </a:t>
            </a:r>
            <a:r>
              <a:rPr lang="en-US" sz="1150" b="1" dirty="0" err="1" smtClean="0"/>
              <a:t>información</a:t>
            </a:r>
            <a:r>
              <a:rPr lang="en-US" sz="1150" b="1" dirty="0" smtClean="0"/>
              <a:t> de la </a:t>
            </a:r>
            <a:r>
              <a:rPr lang="en-US" sz="1150" b="1" dirty="0" err="1" smtClean="0"/>
              <a:t>División</a:t>
            </a:r>
            <a:r>
              <a:rPr lang="en-US" sz="1150" b="1" dirty="0" smtClean="0"/>
              <a:t> de </a:t>
            </a:r>
            <a:r>
              <a:rPr lang="en-US" sz="1150" b="1" dirty="0" err="1" smtClean="0"/>
              <a:t>Asistencia</a:t>
            </a:r>
            <a:r>
              <a:rPr lang="en-US" sz="1150" b="1" dirty="0" smtClean="0"/>
              <a:t> </a:t>
            </a:r>
            <a:r>
              <a:rPr lang="en-US" sz="1150" b="1" dirty="0" err="1" smtClean="0"/>
              <a:t>Económica</a:t>
            </a:r>
            <a:r>
              <a:rPr lang="en-US" sz="1150" b="1" dirty="0" smtClean="0"/>
              <a:t>? </a:t>
            </a:r>
            <a:r>
              <a:rPr lang="en-US" sz="1150" dirty="0" smtClean="0">
                <a:cs typeface="Microsoft Sans Serif" panose="020B0604020202020204" pitchFamily="34" charset="0"/>
              </a:rPr>
              <a:t> Marque al  </a:t>
            </a:r>
            <a:r>
              <a:rPr lang="en-US" sz="1150" b="1" dirty="0" smtClean="0">
                <a:cs typeface="Microsoft Sans Serif" panose="020B0604020202020204" pitchFamily="34" charset="0"/>
              </a:rPr>
              <a:t>1-855-309-3766</a:t>
            </a:r>
            <a:r>
              <a:rPr lang="en-US" sz="1150" dirty="0" smtClean="0">
                <a:cs typeface="Microsoft Sans Serif" panose="020B0604020202020204" pitchFamily="34" charset="0"/>
              </a:rPr>
              <a:t> y </a:t>
            </a:r>
            <a:r>
              <a:rPr lang="en-US" sz="1150" dirty="0" err="1" smtClean="0">
                <a:cs typeface="Microsoft Sans Serif" panose="020B0604020202020204" pitchFamily="34" charset="0"/>
              </a:rPr>
              <a:t>selecióne</a:t>
            </a:r>
            <a:r>
              <a:rPr lang="en-US" sz="1150" dirty="0" smtClean="0">
                <a:cs typeface="Microsoft Sans Serif" panose="020B0604020202020204" pitchFamily="34" charset="0"/>
              </a:rPr>
              <a:t> la </a:t>
            </a:r>
            <a:r>
              <a:rPr lang="en-US" sz="1150" dirty="0" err="1" smtClean="0">
                <a:cs typeface="Microsoft Sans Serif" panose="020B0604020202020204" pitchFamily="34" charset="0"/>
              </a:rPr>
              <a:t>opción</a:t>
            </a:r>
            <a:r>
              <a:rPr lang="en-US" sz="1150" dirty="0" smtClean="0">
                <a:cs typeface="Microsoft Sans Serif" panose="020B0604020202020204" pitchFamily="34" charset="0"/>
              </a:rPr>
              <a:t> </a:t>
            </a:r>
            <a:r>
              <a:rPr lang="en-US" sz="1150" dirty="0" err="1" smtClean="0">
                <a:cs typeface="Microsoft Sans Serif" panose="020B0604020202020204" pitchFamily="34" charset="0"/>
              </a:rPr>
              <a:t>apropiada</a:t>
            </a:r>
            <a:r>
              <a:rPr lang="en-US" sz="1150" dirty="0" smtClean="0">
                <a:cs typeface="Microsoft Sans Serif" panose="020B0604020202020204" pitchFamily="34" charset="0"/>
              </a:rPr>
              <a:t> </a:t>
            </a:r>
            <a:r>
              <a:rPr lang="en-US" sz="1150" dirty="0" err="1" smtClean="0">
                <a:cs typeface="Microsoft Sans Serif" panose="020B0604020202020204" pitchFamily="34" charset="0"/>
              </a:rPr>
              <a:t>para</a:t>
            </a:r>
            <a:r>
              <a:rPr lang="en-US" sz="1150" dirty="0" smtClean="0">
                <a:cs typeface="Microsoft Sans Serif" panose="020B0604020202020204" pitchFamily="34" charset="0"/>
              </a:rPr>
              <a:t> la </a:t>
            </a:r>
            <a:r>
              <a:rPr lang="en-US" sz="1150" dirty="0" err="1" smtClean="0">
                <a:cs typeface="Microsoft Sans Serif" panose="020B0604020202020204" pitchFamily="34" charset="0"/>
              </a:rPr>
              <a:t>información</a:t>
            </a:r>
            <a:r>
              <a:rPr lang="en-US" sz="1150" dirty="0" smtClean="0">
                <a:cs typeface="Microsoft Sans Serif" panose="020B0604020202020204" pitchFamily="34" charset="0"/>
              </a:rPr>
              <a:t> </a:t>
            </a:r>
            <a:r>
              <a:rPr lang="en-US" sz="1150" dirty="0" err="1" smtClean="0">
                <a:cs typeface="Microsoft Sans Serif" panose="020B0604020202020204" pitchFamily="34" charset="0"/>
              </a:rPr>
              <a:t>que</a:t>
            </a:r>
            <a:r>
              <a:rPr lang="en-US" sz="1150" dirty="0" smtClean="0">
                <a:cs typeface="Microsoft Sans Serif" panose="020B0604020202020204" pitchFamily="34" charset="0"/>
              </a:rPr>
              <a:t> </a:t>
            </a:r>
            <a:r>
              <a:rPr lang="en-US" sz="1150" dirty="0" err="1" smtClean="0">
                <a:cs typeface="Microsoft Sans Serif" panose="020B0604020202020204" pitchFamily="34" charset="0"/>
              </a:rPr>
              <a:t>busca</a:t>
            </a:r>
            <a:r>
              <a:rPr lang="en-US" sz="1150" dirty="0" smtClean="0">
                <a:cs typeface="Microsoft Sans Serif" panose="020B0604020202020204" pitchFamily="34" charset="0"/>
              </a:rPr>
              <a:t>. </a:t>
            </a:r>
          </a:p>
          <a:p>
            <a:pPr marL="171450" indent="-1714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1150" b="1" dirty="0" smtClean="0"/>
              <a:t>¿</a:t>
            </a:r>
            <a:r>
              <a:rPr lang="en-US" sz="1150" b="1" dirty="0" err="1" smtClean="0"/>
              <a:t>Cuales</a:t>
            </a:r>
            <a:r>
              <a:rPr lang="en-US" sz="1150" b="1" dirty="0" smtClean="0"/>
              <a:t> </a:t>
            </a:r>
            <a:r>
              <a:rPr lang="en-US" sz="1150" b="1" dirty="0" err="1" smtClean="0"/>
              <a:t>datos</a:t>
            </a:r>
            <a:r>
              <a:rPr lang="en-US" sz="1150" b="1" dirty="0" smtClean="0"/>
              <a:t> </a:t>
            </a:r>
            <a:r>
              <a:rPr lang="en-US" sz="1150" b="1" dirty="0" err="1" smtClean="0"/>
              <a:t>necesito</a:t>
            </a:r>
            <a:r>
              <a:rPr lang="en-US" sz="1150" b="1" dirty="0" smtClean="0"/>
              <a:t> </a:t>
            </a:r>
            <a:r>
              <a:rPr lang="en-US" sz="1150" b="1" dirty="0" err="1" smtClean="0"/>
              <a:t>para</a:t>
            </a:r>
            <a:r>
              <a:rPr lang="en-US" sz="1150" b="1" dirty="0" smtClean="0"/>
              <a:t> </a:t>
            </a:r>
            <a:r>
              <a:rPr lang="en-US" sz="1150" b="1" dirty="0" err="1" smtClean="0"/>
              <a:t>accesar</a:t>
            </a:r>
            <a:r>
              <a:rPr lang="en-US" sz="1150" b="1" dirty="0" smtClean="0"/>
              <a:t> la </a:t>
            </a:r>
            <a:r>
              <a:rPr lang="en-US" sz="1150" b="1" dirty="0" err="1" smtClean="0"/>
              <a:t>línea</a:t>
            </a:r>
            <a:r>
              <a:rPr lang="en-US" sz="1150" b="1" dirty="0" smtClean="0"/>
              <a:t> de </a:t>
            </a:r>
            <a:r>
              <a:rPr lang="en-US" sz="1150" b="1" dirty="0" err="1" smtClean="0"/>
              <a:t>información</a:t>
            </a:r>
            <a:r>
              <a:rPr lang="en-US" sz="1150" b="1" dirty="0" smtClean="0"/>
              <a:t> de la </a:t>
            </a:r>
            <a:r>
              <a:rPr lang="en-US" sz="1150" b="1" dirty="0" err="1" smtClean="0"/>
              <a:t>División</a:t>
            </a:r>
            <a:r>
              <a:rPr lang="en-US" sz="1150" b="1" dirty="0" smtClean="0"/>
              <a:t> de </a:t>
            </a:r>
            <a:r>
              <a:rPr lang="en-US" sz="1150" b="1" dirty="0" err="1" smtClean="0"/>
              <a:t>Asistencia</a:t>
            </a:r>
            <a:r>
              <a:rPr lang="en-US" sz="1150" b="1" dirty="0" smtClean="0"/>
              <a:t> </a:t>
            </a:r>
            <a:r>
              <a:rPr lang="en-US" sz="1150" b="1" dirty="0" err="1" smtClean="0"/>
              <a:t>Económica</a:t>
            </a:r>
            <a:r>
              <a:rPr lang="en-US" sz="1150" b="1" dirty="0" smtClean="0"/>
              <a:t>? </a:t>
            </a:r>
            <a:r>
              <a:rPr lang="en-US" sz="1150" dirty="0" smtClean="0"/>
              <a:t> </a:t>
            </a:r>
            <a:r>
              <a:rPr lang="en-US" sz="1150" dirty="0" smtClean="0">
                <a:cs typeface="Microsoft Sans Serif" panose="020B0604020202020204" pitchFamily="34" charset="0"/>
              </a:rPr>
              <a:t>Para </a:t>
            </a:r>
            <a:r>
              <a:rPr lang="en-US" sz="1150" dirty="0" err="1" smtClean="0">
                <a:cs typeface="Microsoft Sans Serif" panose="020B0604020202020204" pitchFamily="34" charset="0"/>
              </a:rPr>
              <a:t>accesar</a:t>
            </a:r>
            <a:r>
              <a:rPr lang="en-US" sz="1150" dirty="0" smtClean="0">
                <a:cs typeface="Microsoft Sans Serif" panose="020B0604020202020204" pitchFamily="34" charset="0"/>
              </a:rPr>
              <a:t> </a:t>
            </a:r>
            <a:r>
              <a:rPr lang="en-US" sz="1150" dirty="0" err="1" smtClean="0">
                <a:cs typeface="Microsoft Sans Serif" panose="020B0604020202020204" pitchFamily="34" charset="0"/>
              </a:rPr>
              <a:t>información</a:t>
            </a:r>
            <a:r>
              <a:rPr lang="en-US" sz="1150" dirty="0" smtClean="0">
                <a:cs typeface="Microsoft Sans Serif" panose="020B0604020202020204" pitchFamily="34" charset="0"/>
              </a:rPr>
              <a:t> de </a:t>
            </a:r>
            <a:r>
              <a:rPr lang="en-US" sz="1150" dirty="0" err="1" smtClean="0">
                <a:cs typeface="Microsoft Sans Serif" panose="020B0604020202020204" pitchFamily="34" charset="0"/>
              </a:rPr>
              <a:t>su</a:t>
            </a:r>
            <a:r>
              <a:rPr lang="en-US" sz="1150" dirty="0" smtClean="0">
                <a:cs typeface="Microsoft Sans Serif" panose="020B0604020202020204" pitchFamily="34" charset="0"/>
              </a:rPr>
              <a:t> </a:t>
            </a:r>
            <a:r>
              <a:rPr lang="en-US" sz="1150" dirty="0" err="1" smtClean="0">
                <a:cs typeface="Microsoft Sans Serif" panose="020B0604020202020204" pitchFamily="34" charset="0"/>
              </a:rPr>
              <a:t>caso</a:t>
            </a:r>
            <a:r>
              <a:rPr lang="en-US" sz="1150" dirty="0" smtClean="0">
                <a:cs typeface="Microsoft Sans Serif" panose="020B0604020202020204" pitchFamily="34" charset="0"/>
              </a:rPr>
              <a:t> </a:t>
            </a:r>
            <a:r>
              <a:rPr lang="en-US" sz="1150" dirty="0" err="1" smtClean="0">
                <a:cs typeface="Microsoft Sans Serif" panose="020B0604020202020204" pitchFamily="34" charset="0"/>
              </a:rPr>
              <a:t>va</a:t>
            </a:r>
            <a:r>
              <a:rPr lang="en-US" sz="1150" dirty="0" smtClean="0">
                <a:cs typeface="Microsoft Sans Serif" panose="020B0604020202020204" pitchFamily="34" charset="0"/>
              </a:rPr>
              <a:t> </a:t>
            </a:r>
            <a:r>
              <a:rPr lang="en-US" sz="1150" dirty="0" err="1" smtClean="0">
                <a:cs typeface="Microsoft Sans Serif" panose="020B0604020202020204" pitchFamily="34" charset="0"/>
              </a:rPr>
              <a:t>necesitar</a:t>
            </a:r>
            <a:r>
              <a:rPr lang="en-US" sz="1150" dirty="0" smtClean="0">
                <a:cs typeface="Microsoft Sans Serif" panose="020B0604020202020204" pitchFamily="34" charset="0"/>
              </a:rPr>
              <a:t> el </a:t>
            </a:r>
            <a:r>
              <a:rPr lang="en-US" sz="1150" dirty="0" err="1" smtClean="0">
                <a:cs typeface="Microsoft Sans Serif" panose="020B0604020202020204" pitchFamily="34" charset="0"/>
              </a:rPr>
              <a:t>número</a:t>
            </a:r>
            <a:r>
              <a:rPr lang="en-US" sz="1150" dirty="0" smtClean="0">
                <a:cs typeface="Microsoft Sans Serif" panose="020B0604020202020204" pitchFamily="34" charset="0"/>
              </a:rPr>
              <a:t> de </a:t>
            </a:r>
            <a:r>
              <a:rPr lang="en-US" sz="1150" dirty="0" err="1" smtClean="0">
                <a:cs typeface="Microsoft Sans Serif" panose="020B0604020202020204" pitchFamily="34" charset="0"/>
              </a:rPr>
              <a:t>seguro</a:t>
            </a:r>
            <a:r>
              <a:rPr lang="en-US" sz="1150" dirty="0" smtClean="0">
                <a:cs typeface="Microsoft Sans Serif" panose="020B0604020202020204" pitchFamily="34" charset="0"/>
              </a:rPr>
              <a:t> social o </a:t>
            </a:r>
            <a:r>
              <a:rPr lang="en-US" sz="1150" dirty="0" err="1" smtClean="0">
                <a:cs typeface="Microsoft Sans Serif" panose="020B0604020202020204" pitchFamily="34" charset="0"/>
              </a:rPr>
              <a:t>número</a:t>
            </a:r>
            <a:r>
              <a:rPr lang="en-US" sz="1150" dirty="0" smtClean="0">
                <a:cs typeface="Microsoft Sans Serif" panose="020B0604020202020204" pitchFamily="34" charset="0"/>
              </a:rPr>
              <a:t> de </a:t>
            </a:r>
            <a:r>
              <a:rPr lang="en-US" sz="1150" dirty="0" err="1" smtClean="0">
                <a:cs typeface="Microsoft Sans Serif" panose="020B0604020202020204" pitchFamily="34" charset="0"/>
              </a:rPr>
              <a:t>identificación</a:t>
            </a:r>
            <a:r>
              <a:rPr lang="en-US" sz="1150" dirty="0" smtClean="0">
                <a:cs typeface="Microsoft Sans Serif" panose="020B0604020202020204" pitchFamily="34" charset="0"/>
              </a:rPr>
              <a:t> individual de la </a:t>
            </a:r>
            <a:r>
              <a:rPr lang="en-US" sz="1150" dirty="0" err="1" smtClean="0">
                <a:cs typeface="Microsoft Sans Serif" panose="020B0604020202020204" pitchFamily="34" charset="0"/>
              </a:rPr>
              <a:t>cabecilla</a:t>
            </a:r>
            <a:r>
              <a:rPr lang="en-US" sz="1150" dirty="0" smtClean="0">
                <a:cs typeface="Microsoft Sans Serif" panose="020B0604020202020204" pitchFamily="34" charset="0"/>
              </a:rPr>
              <a:t> de </a:t>
            </a:r>
            <a:r>
              <a:rPr lang="en-US" sz="1150" dirty="0" err="1" smtClean="0">
                <a:cs typeface="Microsoft Sans Serif" panose="020B0604020202020204" pitchFamily="34" charset="0"/>
              </a:rPr>
              <a:t>su</a:t>
            </a:r>
            <a:r>
              <a:rPr lang="en-US" sz="1150" dirty="0" smtClean="0">
                <a:cs typeface="Microsoft Sans Serif" panose="020B0604020202020204" pitchFamily="34" charset="0"/>
              </a:rPr>
              <a:t> casa.</a:t>
            </a:r>
            <a:endParaRPr lang="en-US" sz="1150" b="1" u="sng" dirty="0"/>
          </a:p>
          <a:p>
            <a:pPr marL="171450" indent="-1714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1150" b="1" dirty="0" err="1" smtClean="0"/>
              <a:t>Cualquier</a:t>
            </a:r>
            <a:r>
              <a:rPr lang="en-US" sz="1150" b="1" dirty="0" smtClean="0"/>
              <a:t> persona en el </a:t>
            </a:r>
            <a:r>
              <a:rPr lang="en-US" sz="1150" b="1" dirty="0" err="1" smtClean="0"/>
              <a:t>caso</a:t>
            </a:r>
            <a:r>
              <a:rPr lang="en-US" sz="1150" b="1" dirty="0" smtClean="0"/>
              <a:t> </a:t>
            </a:r>
            <a:r>
              <a:rPr lang="en-US" sz="1150" b="1" dirty="0" err="1" smtClean="0"/>
              <a:t>puede</a:t>
            </a:r>
            <a:r>
              <a:rPr lang="en-US" sz="1150" b="1" dirty="0" smtClean="0"/>
              <a:t> </a:t>
            </a:r>
            <a:r>
              <a:rPr lang="en-US" sz="1150" b="1" dirty="0" err="1" smtClean="0"/>
              <a:t>buscar</a:t>
            </a:r>
            <a:r>
              <a:rPr lang="en-US" sz="1150" b="1" dirty="0" smtClean="0"/>
              <a:t> </a:t>
            </a:r>
            <a:r>
              <a:rPr lang="en-US" sz="1150" b="1" dirty="0" err="1" smtClean="0"/>
              <a:t>información</a:t>
            </a:r>
            <a:r>
              <a:rPr lang="en-US" sz="1150" b="1" dirty="0" smtClean="0"/>
              <a:t>? </a:t>
            </a:r>
            <a:r>
              <a:rPr lang="en-US" sz="1150" dirty="0" smtClean="0">
                <a:cs typeface="Microsoft Sans Serif" panose="020B0604020202020204" pitchFamily="34" charset="0"/>
              </a:rPr>
              <a:t>La </a:t>
            </a:r>
            <a:r>
              <a:rPr lang="en-US" sz="1150" dirty="0" err="1" smtClean="0">
                <a:cs typeface="Microsoft Sans Serif" panose="020B0604020202020204" pitchFamily="34" charset="0"/>
              </a:rPr>
              <a:t>linea</a:t>
            </a:r>
            <a:r>
              <a:rPr lang="en-US" sz="1150" dirty="0" smtClean="0">
                <a:cs typeface="Microsoft Sans Serif" panose="020B0604020202020204" pitchFamily="34" charset="0"/>
              </a:rPr>
              <a:t> de </a:t>
            </a:r>
            <a:r>
              <a:rPr lang="en-US" sz="1150" dirty="0" err="1" smtClean="0">
                <a:cs typeface="Microsoft Sans Serif" panose="020B0604020202020204" pitchFamily="34" charset="0"/>
              </a:rPr>
              <a:t>información</a:t>
            </a:r>
            <a:r>
              <a:rPr lang="en-US" sz="1150" dirty="0" smtClean="0">
                <a:cs typeface="Microsoft Sans Serif" panose="020B0604020202020204" pitchFamily="34" charset="0"/>
              </a:rPr>
              <a:t> de la </a:t>
            </a:r>
            <a:r>
              <a:rPr lang="en-US" sz="1150" dirty="0" err="1" smtClean="0">
                <a:cs typeface="Microsoft Sans Serif" panose="020B0604020202020204" pitchFamily="34" charset="0"/>
              </a:rPr>
              <a:t>División</a:t>
            </a:r>
            <a:r>
              <a:rPr lang="en-US" sz="1150" dirty="0" smtClean="0">
                <a:cs typeface="Microsoft Sans Serif" panose="020B0604020202020204" pitchFamily="34" charset="0"/>
              </a:rPr>
              <a:t> de </a:t>
            </a:r>
            <a:r>
              <a:rPr lang="en-US" sz="1150" dirty="0" err="1" smtClean="0">
                <a:cs typeface="Microsoft Sans Serif" panose="020B0604020202020204" pitchFamily="34" charset="0"/>
              </a:rPr>
              <a:t>Asistencia</a:t>
            </a:r>
            <a:r>
              <a:rPr lang="en-US" sz="1150" dirty="0" smtClean="0">
                <a:cs typeface="Microsoft Sans Serif" panose="020B0604020202020204" pitchFamily="34" charset="0"/>
              </a:rPr>
              <a:t> </a:t>
            </a:r>
            <a:r>
              <a:rPr lang="en-US" sz="1150" dirty="0" err="1" smtClean="0">
                <a:cs typeface="Microsoft Sans Serif" panose="020B0604020202020204" pitchFamily="34" charset="0"/>
              </a:rPr>
              <a:t>Económica</a:t>
            </a:r>
            <a:r>
              <a:rPr lang="en-US" sz="1150" dirty="0" smtClean="0">
                <a:cs typeface="Microsoft Sans Serif" panose="020B0604020202020204" pitchFamily="34" charset="0"/>
              </a:rPr>
              <a:t> </a:t>
            </a:r>
            <a:r>
              <a:rPr lang="en-US" sz="1150" dirty="0" err="1" smtClean="0">
                <a:cs typeface="Microsoft Sans Serif" panose="020B0604020202020204" pitchFamily="34" charset="0"/>
              </a:rPr>
              <a:t>solamente</a:t>
            </a:r>
            <a:r>
              <a:rPr lang="en-US" sz="1150" dirty="0" smtClean="0">
                <a:cs typeface="Microsoft Sans Serif" panose="020B0604020202020204" pitchFamily="34" charset="0"/>
              </a:rPr>
              <a:t> </a:t>
            </a:r>
            <a:r>
              <a:rPr lang="en-US" sz="1150" dirty="0" err="1" smtClean="0">
                <a:cs typeface="Microsoft Sans Serif" panose="020B0604020202020204" pitchFamily="34" charset="0"/>
              </a:rPr>
              <a:t>proporciona</a:t>
            </a:r>
            <a:r>
              <a:rPr lang="en-US" sz="1150" dirty="0" smtClean="0">
                <a:cs typeface="Microsoft Sans Serif" panose="020B0604020202020204" pitchFamily="34" charset="0"/>
              </a:rPr>
              <a:t> </a:t>
            </a:r>
            <a:r>
              <a:rPr lang="en-US" sz="1150" dirty="0" err="1" smtClean="0">
                <a:cs typeface="Microsoft Sans Serif" panose="020B0604020202020204" pitchFamily="34" charset="0"/>
              </a:rPr>
              <a:t>información</a:t>
            </a:r>
            <a:r>
              <a:rPr lang="en-US" sz="1150" dirty="0" smtClean="0">
                <a:cs typeface="Microsoft Sans Serif" panose="020B0604020202020204" pitchFamily="34" charset="0"/>
              </a:rPr>
              <a:t> </a:t>
            </a:r>
            <a:r>
              <a:rPr lang="en-US" sz="1150" dirty="0" err="1" smtClean="0">
                <a:cs typeface="Microsoft Sans Serif" panose="020B0604020202020204" pitchFamily="34" charset="0"/>
              </a:rPr>
              <a:t>cuando</a:t>
            </a:r>
            <a:r>
              <a:rPr lang="en-US" sz="1150" dirty="0" smtClean="0">
                <a:cs typeface="Microsoft Sans Serif" panose="020B0604020202020204" pitchFamily="34" charset="0"/>
              </a:rPr>
              <a:t> </a:t>
            </a:r>
            <a:r>
              <a:rPr lang="en-US" sz="1150" dirty="0" err="1" smtClean="0">
                <a:cs typeface="Microsoft Sans Serif" panose="020B0604020202020204" pitchFamily="34" charset="0"/>
              </a:rPr>
              <a:t>ingresa</a:t>
            </a:r>
            <a:r>
              <a:rPr lang="en-US" sz="1150" dirty="0">
                <a:cs typeface="Microsoft Sans Serif" panose="020B0604020202020204" pitchFamily="34" charset="0"/>
              </a:rPr>
              <a:t> </a:t>
            </a:r>
            <a:r>
              <a:rPr lang="en-US" sz="1150" dirty="0" smtClean="0">
                <a:cs typeface="Microsoft Sans Serif" panose="020B0604020202020204" pitchFamily="34" charset="0"/>
              </a:rPr>
              <a:t>los </a:t>
            </a:r>
            <a:r>
              <a:rPr lang="en-US" sz="1150" dirty="0" err="1" smtClean="0">
                <a:cs typeface="Microsoft Sans Serif" panose="020B0604020202020204" pitchFamily="34" charset="0"/>
              </a:rPr>
              <a:t>datos</a:t>
            </a:r>
            <a:r>
              <a:rPr lang="en-US" sz="1150" dirty="0" smtClean="0">
                <a:cs typeface="Microsoft Sans Serif" panose="020B0604020202020204" pitchFamily="34" charset="0"/>
              </a:rPr>
              <a:t> de la </a:t>
            </a:r>
            <a:r>
              <a:rPr lang="en-US" sz="1150" dirty="0" err="1" smtClean="0">
                <a:cs typeface="Microsoft Sans Serif" panose="020B0604020202020204" pitchFamily="34" charset="0"/>
              </a:rPr>
              <a:t>cabecilla</a:t>
            </a:r>
            <a:r>
              <a:rPr lang="en-US" sz="1150" dirty="0" smtClean="0">
                <a:cs typeface="Microsoft Sans Serif" panose="020B0604020202020204" pitchFamily="34" charset="0"/>
              </a:rPr>
              <a:t> de </a:t>
            </a:r>
            <a:r>
              <a:rPr lang="en-US" sz="1150" dirty="0" err="1" smtClean="0">
                <a:cs typeface="Microsoft Sans Serif" panose="020B0604020202020204" pitchFamily="34" charset="0"/>
              </a:rPr>
              <a:t>su</a:t>
            </a:r>
            <a:r>
              <a:rPr lang="en-US" sz="1150" dirty="0" smtClean="0">
                <a:cs typeface="Microsoft Sans Serif" panose="020B0604020202020204" pitchFamily="34" charset="0"/>
              </a:rPr>
              <a:t> casa, los </a:t>
            </a:r>
            <a:r>
              <a:rPr lang="en-US" sz="1150" dirty="0" err="1" smtClean="0">
                <a:cs typeface="Microsoft Sans Serif" panose="020B0604020202020204" pitchFamily="34" charset="0"/>
              </a:rPr>
              <a:t>datos</a:t>
            </a:r>
            <a:r>
              <a:rPr lang="en-US" sz="1150" dirty="0" smtClean="0">
                <a:cs typeface="Microsoft Sans Serif" panose="020B0604020202020204" pitchFamily="34" charset="0"/>
              </a:rPr>
              <a:t> de </a:t>
            </a:r>
            <a:r>
              <a:rPr lang="en-US" sz="1150" dirty="0" err="1" smtClean="0">
                <a:cs typeface="Microsoft Sans Serif" panose="020B0604020202020204" pitchFamily="34" charset="0"/>
              </a:rPr>
              <a:t>otros</a:t>
            </a:r>
            <a:r>
              <a:rPr lang="en-US" sz="1150" dirty="0" smtClean="0">
                <a:cs typeface="Microsoft Sans Serif" panose="020B0604020202020204" pitchFamily="34" charset="0"/>
              </a:rPr>
              <a:t> </a:t>
            </a:r>
            <a:r>
              <a:rPr lang="en-US" sz="1150" dirty="0" err="1" smtClean="0">
                <a:cs typeface="Microsoft Sans Serif" panose="020B0604020202020204" pitchFamily="34" charset="0"/>
              </a:rPr>
              <a:t>miembros</a:t>
            </a:r>
            <a:r>
              <a:rPr lang="en-US" sz="1150" dirty="0" smtClean="0">
                <a:cs typeface="Microsoft Sans Serif" panose="020B0604020202020204" pitchFamily="34" charset="0"/>
              </a:rPr>
              <a:t> de </a:t>
            </a:r>
            <a:r>
              <a:rPr lang="en-US" sz="1150" dirty="0" err="1" smtClean="0">
                <a:cs typeface="Microsoft Sans Serif" panose="020B0604020202020204" pitchFamily="34" charset="0"/>
              </a:rPr>
              <a:t>su</a:t>
            </a:r>
            <a:r>
              <a:rPr lang="en-US" sz="1150" dirty="0" smtClean="0">
                <a:cs typeface="Microsoft Sans Serif" panose="020B0604020202020204" pitchFamily="34" charset="0"/>
              </a:rPr>
              <a:t> </a:t>
            </a:r>
            <a:r>
              <a:rPr lang="en-US" sz="1150" dirty="0" err="1" smtClean="0">
                <a:cs typeface="Microsoft Sans Serif" panose="020B0604020202020204" pitchFamily="34" charset="0"/>
              </a:rPr>
              <a:t>caso</a:t>
            </a:r>
            <a:r>
              <a:rPr lang="en-US" sz="1150" dirty="0" smtClean="0">
                <a:cs typeface="Microsoft Sans Serif" panose="020B0604020202020204" pitchFamily="34" charset="0"/>
              </a:rPr>
              <a:t> no se </a:t>
            </a:r>
            <a:r>
              <a:rPr lang="en-US" sz="1150" dirty="0" err="1" smtClean="0">
                <a:cs typeface="Microsoft Sans Serif" panose="020B0604020202020204" pitchFamily="34" charset="0"/>
              </a:rPr>
              <a:t>pueden</a:t>
            </a:r>
            <a:r>
              <a:rPr lang="en-US" sz="1150" dirty="0" smtClean="0">
                <a:cs typeface="Microsoft Sans Serif" panose="020B0604020202020204" pitchFamily="34" charset="0"/>
              </a:rPr>
              <a:t> </a:t>
            </a:r>
            <a:r>
              <a:rPr lang="en-US" sz="1150" dirty="0" err="1" smtClean="0">
                <a:cs typeface="Microsoft Sans Serif" panose="020B0604020202020204" pitchFamily="34" charset="0"/>
              </a:rPr>
              <a:t>usar</a:t>
            </a:r>
            <a:r>
              <a:rPr lang="en-US" sz="1150" dirty="0" smtClean="0">
                <a:cs typeface="Microsoft Sans Serif" panose="020B0604020202020204" pitchFamily="34" charset="0"/>
              </a:rPr>
              <a:t> </a:t>
            </a:r>
            <a:r>
              <a:rPr lang="en-US" sz="1150" dirty="0" err="1" smtClean="0">
                <a:cs typeface="Microsoft Sans Serif" panose="020B0604020202020204" pitchFamily="34" charset="0"/>
              </a:rPr>
              <a:t>para</a:t>
            </a:r>
            <a:r>
              <a:rPr lang="en-US" sz="1150" dirty="0" smtClean="0">
                <a:cs typeface="Microsoft Sans Serif" panose="020B0604020202020204" pitchFamily="34" charset="0"/>
              </a:rPr>
              <a:t> </a:t>
            </a:r>
            <a:r>
              <a:rPr lang="en-US" sz="1150" dirty="0" err="1" smtClean="0">
                <a:cs typeface="Microsoft Sans Serif" panose="020B0604020202020204" pitchFamily="34" charset="0"/>
              </a:rPr>
              <a:t>obtener</a:t>
            </a:r>
            <a:r>
              <a:rPr lang="en-US" sz="1150" dirty="0" smtClean="0">
                <a:cs typeface="Microsoft Sans Serif" panose="020B0604020202020204" pitchFamily="34" charset="0"/>
              </a:rPr>
              <a:t> </a:t>
            </a:r>
            <a:r>
              <a:rPr lang="en-US" sz="1150" dirty="0" err="1" smtClean="0">
                <a:cs typeface="Microsoft Sans Serif" panose="020B0604020202020204" pitchFamily="34" charset="0"/>
              </a:rPr>
              <a:t>información</a:t>
            </a:r>
            <a:r>
              <a:rPr lang="en-US" sz="1150" dirty="0" smtClean="0">
                <a:cs typeface="Microsoft Sans Serif" panose="020B0604020202020204" pitchFamily="34" charset="0"/>
              </a:rPr>
              <a:t> de </a:t>
            </a:r>
            <a:r>
              <a:rPr lang="en-US" sz="1150" dirty="0" err="1" smtClean="0">
                <a:cs typeface="Microsoft Sans Serif" panose="020B0604020202020204" pitchFamily="34" charset="0"/>
              </a:rPr>
              <a:t>su</a:t>
            </a:r>
            <a:r>
              <a:rPr lang="en-US" sz="1150" dirty="0" smtClean="0">
                <a:cs typeface="Microsoft Sans Serif" panose="020B0604020202020204" pitchFamily="34" charset="0"/>
              </a:rPr>
              <a:t> </a:t>
            </a:r>
            <a:r>
              <a:rPr lang="en-US" sz="1150" dirty="0" err="1" smtClean="0">
                <a:cs typeface="Microsoft Sans Serif" panose="020B0604020202020204" pitchFamily="34" charset="0"/>
              </a:rPr>
              <a:t>caso</a:t>
            </a:r>
            <a:r>
              <a:rPr lang="en-US" sz="1150" dirty="0" smtClean="0">
                <a:cs typeface="Microsoft Sans Serif" panose="020B0604020202020204" pitchFamily="34" charset="0"/>
              </a:rPr>
              <a:t>.  </a:t>
            </a:r>
            <a:endParaRPr lang="en-US" sz="1150" dirty="0">
              <a:cs typeface="Microsoft Sans Serif" panose="020B0604020202020204" pitchFamily="34" charset="0"/>
            </a:endParaRPr>
          </a:p>
          <a:p>
            <a:pPr>
              <a:spcAft>
                <a:spcPts val="400"/>
              </a:spcAft>
            </a:pPr>
            <a:endParaRPr lang="en-US" sz="1100" b="1" dirty="0">
              <a:cs typeface="Microsoft Sans Serif" panose="020B0604020202020204" pitchFamily="34" charset="0"/>
            </a:endParaRPr>
          </a:p>
          <a:p>
            <a:endParaRPr lang="en-US" sz="1100" dirty="0"/>
          </a:p>
        </p:txBody>
      </p:sp>
      <p:sp>
        <p:nvSpPr>
          <p:cNvPr id="11" name="TextBox 10"/>
          <p:cNvSpPr txBox="1"/>
          <p:nvPr/>
        </p:nvSpPr>
        <p:spPr>
          <a:xfrm>
            <a:off x="3733800" y="1143000"/>
            <a:ext cx="1947969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Papyrus" panose="03070502060502030205" pitchFamily="66" charset="0"/>
              </a:rPr>
              <a:t>Linea de </a:t>
            </a:r>
            <a:r>
              <a:rPr lang="en-US" sz="1200" b="1" dirty="0" err="1" smtClean="0">
                <a:latin typeface="Papyrus" panose="03070502060502030205" pitchFamily="66" charset="0"/>
              </a:rPr>
              <a:t>Información</a:t>
            </a:r>
            <a:r>
              <a:rPr lang="en-US" sz="1200" b="1" dirty="0" smtClean="0">
                <a:latin typeface="Papyrus" panose="03070502060502030205" pitchFamily="66" charset="0"/>
              </a:rPr>
              <a:t> 24/7</a:t>
            </a:r>
          </a:p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28051" y="5794495"/>
            <a:ext cx="2362750" cy="17527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rgbClr val="00B0F0"/>
                </a:solidFill>
              </a:rPr>
              <a:t>Lo </a:t>
            </a:r>
            <a:r>
              <a:rPr lang="en-US" b="1" i="1" dirty="0" err="1" smtClean="0">
                <a:solidFill>
                  <a:srgbClr val="00B0F0"/>
                </a:solidFill>
              </a:rPr>
              <a:t>animamos</a:t>
            </a:r>
            <a:r>
              <a:rPr lang="en-US" b="1" i="1" dirty="0" smtClean="0">
                <a:solidFill>
                  <a:srgbClr val="00B0F0"/>
                </a:solidFill>
              </a:rPr>
              <a:t> </a:t>
            </a:r>
            <a:r>
              <a:rPr lang="en-US" b="1" i="1" dirty="0" err="1" smtClean="0">
                <a:solidFill>
                  <a:srgbClr val="00B0F0"/>
                </a:solidFill>
              </a:rPr>
              <a:t>que</a:t>
            </a:r>
            <a:r>
              <a:rPr lang="en-US" b="1" i="1" dirty="0" smtClean="0">
                <a:solidFill>
                  <a:srgbClr val="00B0F0"/>
                </a:solidFill>
              </a:rPr>
              <a:t> </a:t>
            </a:r>
            <a:r>
              <a:rPr lang="en-US" b="1" i="1" dirty="0" err="1" smtClean="0">
                <a:solidFill>
                  <a:srgbClr val="00B0F0"/>
                </a:solidFill>
              </a:rPr>
              <a:t>llame</a:t>
            </a:r>
            <a:r>
              <a:rPr lang="en-US" b="1" i="1" dirty="0" smtClean="0">
                <a:solidFill>
                  <a:srgbClr val="00B0F0"/>
                </a:solidFill>
              </a:rPr>
              <a:t> a la </a:t>
            </a:r>
            <a:r>
              <a:rPr lang="en-US" b="1" i="1" dirty="0" err="1" smtClean="0">
                <a:solidFill>
                  <a:srgbClr val="00B0F0"/>
                </a:solidFill>
              </a:rPr>
              <a:t>línea</a:t>
            </a:r>
            <a:r>
              <a:rPr lang="en-US" b="1" i="1" dirty="0" smtClean="0">
                <a:solidFill>
                  <a:srgbClr val="00B0F0"/>
                </a:solidFill>
              </a:rPr>
              <a:t> de </a:t>
            </a:r>
            <a:r>
              <a:rPr lang="en-US" b="1" i="1" dirty="0" err="1" smtClean="0">
                <a:solidFill>
                  <a:srgbClr val="00B0F0"/>
                </a:solidFill>
              </a:rPr>
              <a:t>información</a:t>
            </a:r>
            <a:r>
              <a:rPr lang="en-US" b="1" i="1" dirty="0" smtClean="0">
                <a:solidFill>
                  <a:srgbClr val="00B0F0"/>
                </a:solidFill>
              </a:rPr>
              <a:t> </a:t>
            </a:r>
            <a:r>
              <a:rPr lang="en-US" b="1" i="1" dirty="0" err="1" smtClean="0">
                <a:solidFill>
                  <a:srgbClr val="00B0F0"/>
                </a:solidFill>
              </a:rPr>
              <a:t>gratuita</a:t>
            </a:r>
            <a:r>
              <a:rPr lang="en-US" b="1" i="1" dirty="0" smtClean="0">
                <a:solidFill>
                  <a:srgbClr val="00B0F0"/>
                </a:solidFill>
              </a:rPr>
              <a:t> </a:t>
            </a:r>
            <a:r>
              <a:rPr lang="en-US" b="1" i="1" dirty="0" err="1" smtClean="0">
                <a:solidFill>
                  <a:srgbClr val="00B0F0"/>
                </a:solidFill>
              </a:rPr>
              <a:t>para</a:t>
            </a:r>
            <a:r>
              <a:rPr lang="en-US" b="1" i="1" dirty="0" smtClean="0">
                <a:solidFill>
                  <a:srgbClr val="00B0F0"/>
                </a:solidFill>
              </a:rPr>
              <a:t> </a:t>
            </a:r>
            <a:r>
              <a:rPr lang="en-US" b="1" i="1" dirty="0" err="1">
                <a:solidFill>
                  <a:srgbClr val="00B0F0"/>
                </a:solidFill>
              </a:rPr>
              <a:t>información</a:t>
            </a:r>
            <a:r>
              <a:rPr lang="en-US" b="1" i="1" dirty="0">
                <a:solidFill>
                  <a:srgbClr val="00B0F0"/>
                </a:solidFill>
              </a:rPr>
              <a:t> </a:t>
            </a:r>
            <a:r>
              <a:rPr lang="en-US" b="1" i="1" dirty="0" err="1" smtClean="0">
                <a:solidFill>
                  <a:srgbClr val="00B0F0"/>
                </a:solidFill>
              </a:rPr>
              <a:t>basica</a:t>
            </a:r>
            <a:r>
              <a:rPr lang="en-US" b="1" i="1" dirty="0" smtClean="0">
                <a:solidFill>
                  <a:srgbClr val="00B0F0"/>
                </a:solidFill>
              </a:rPr>
              <a:t> </a:t>
            </a:r>
            <a:r>
              <a:rPr lang="en-US" b="1" i="1" dirty="0" err="1" smtClean="0">
                <a:solidFill>
                  <a:srgbClr val="00B0F0"/>
                </a:solidFill>
              </a:rPr>
              <a:t>acerca</a:t>
            </a:r>
            <a:r>
              <a:rPr lang="en-US" b="1" i="1" dirty="0" smtClean="0">
                <a:solidFill>
                  <a:srgbClr val="00B0F0"/>
                </a:solidFill>
              </a:rPr>
              <a:t> </a:t>
            </a:r>
            <a:r>
              <a:rPr lang="en-US" b="1" i="1" dirty="0">
                <a:solidFill>
                  <a:srgbClr val="00B0F0"/>
                </a:solidFill>
              </a:rPr>
              <a:t>de </a:t>
            </a:r>
            <a:r>
              <a:rPr lang="en-US" b="1" i="1" dirty="0" err="1">
                <a:solidFill>
                  <a:srgbClr val="00B0F0"/>
                </a:solidFill>
              </a:rPr>
              <a:t>su</a:t>
            </a:r>
            <a:r>
              <a:rPr lang="en-US" b="1" i="1" dirty="0">
                <a:solidFill>
                  <a:srgbClr val="00B0F0"/>
                </a:solidFill>
              </a:rPr>
              <a:t> </a:t>
            </a:r>
            <a:r>
              <a:rPr lang="en-US" b="1" i="1" dirty="0" err="1" smtClean="0">
                <a:solidFill>
                  <a:srgbClr val="00B0F0"/>
                </a:solidFill>
              </a:rPr>
              <a:t>caso</a:t>
            </a:r>
            <a:r>
              <a:rPr lang="en-US" b="1" i="1" dirty="0" smtClean="0">
                <a:solidFill>
                  <a:srgbClr val="00B0F0"/>
                </a:solidFill>
              </a:rPr>
              <a:t>.  </a:t>
            </a:r>
            <a:endParaRPr lang="en-US" b="1" i="1" dirty="0">
              <a:solidFill>
                <a:srgbClr val="00B0F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057400" y="6900950"/>
            <a:ext cx="243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1-855-309-3766 </a:t>
            </a:r>
          </a:p>
          <a:p>
            <a:pPr algn="ctr"/>
            <a:r>
              <a:rPr lang="en-US" b="1" dirty="0" smtClean="0"/>
              <a:t>(1-855 </a:t>
            </a:r>
            <a:r>
              <a:rPr lang="en-US" b="1" dirty="0"/>
              <a:t>30-YESNM)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38710" y="7547281"/>
            <a:ext cx="55938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err="1" smtClean="0"/>
              <a:t>También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puede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obtener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información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acerca</a:t>
            </a:r>
            <a:r>
              <a:rPr lang="en-US" sz="1200" b="1" dirty="0" smtClean="0"/>
              <a:t> de </a:t>
            </a:r>
            <a:r>
              <a:rPr lang="en-US" sz="1200" b="1" dirty="0" err="1" smtClean="0"/>
              <a:t>su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caso</a:t>
            </a:r>
            <a:r>
              <a:rPr lang="en-US" sz="1200" b="1" dirty="0" smtClean="0"/>
              <a:t> en </a:t>
            </a:r>
            <a:r>
              <a:rPr lang="en-US" sz="1200" b="1" dirty="0" err="1" smtClean="0"/>
              <a:t>línea</a:t>
            </a:r>
            <a:r>
              <a:rPr lang="en-US" sz="1200" b="1" dirty="0" smtClean="0"/>
              <a:t> en </a:t>
            </a:r>
            <a:r>
              <a:rPr lang="en-US" sz="1200" b="1" i="1" dirty="0" smtClean="0"/>
              <a:t>Yes.state.nm.us</a:t>
            </a:r>
            <a:endParaRPr lang="en-US" sz="12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1725930" y="7996534"/>
            <a:ext cx="2819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err="1" smtClean="0">
                <a:solidFill>
                  <a:srgbClr val="FF0000"/>
                </a:solidFill>
              </a:rPr>
              <a:t>Efectivo</a:t>
            </a:r>
            <a:r>
              <a:rPr lang="en-US" sz="1200" b="1" dirty="0" smtClean="0">
                <a:solidFill>
                  <a:srgbClr val="FF0000"/>
                </a:solidFill>
              </a:rPr>
              <a:t> el 3 de </a:t>
            </a:r>
            <a:r>
              <a:rPr lang="en-US" sz="1200" b="1" dirty="0" err="1" smtClean="0">
                <a:solidFill>
                  <a:srgbClr val="FF0000"/>
                </a:solidFill>
              </a:rPr>
              <a:t>Febrero</a:t>
            </a:r>
            <a:r>
              <a:rPr lang="en-US" sz="1200" b="1" dirty="0" smtClean="0">
                <a:solidFill>
                  <a:srgbClr val="FF0000"/>
                </a:solidFill>
              </a:rPr>
              <a:t> 2014 – Nuevo </a:t>
            </a:r>
            <a:r>
              <a:rPr lang="en-US" sz="1200" b="1" dirty="0" err="1" smtClean="0">
                <a:solidFill>
                  <a:srgbClr val="FF0000"/>
                </a:solidFill>
              </a:rPr>
              <a:t>horario</a:t>
            </a:r>
            <a:r>
              <a:rPr lang="en-US" sz="1200" b="1" dirty="0" smtClean="0">
                <a:solidFill>
                  <a:srgbClr val="FF0000"/>
                </a:solidFill>
              </a:rPr>
              <a:t> de la </a:t>
            </a:r>
            <a:r>
              <a:rPr lang="en-US" sz="1200" b="1" dirty="0" err="1" smtClean="0">
                <a:solidFill>
                  <a:srgbClr val="FF0000"/>
                </a:solidFill>
              </a:rPr>
              <a:t>sala</a:t>
            </a:r>
            <a:r>
              <a:rPr lang="en-US" sz="1200" b="1" dirty="0" smtClean="0">
                <a:solidFill>
                  <a:srgbClr val="FF0000"/>
                </a:solidFill>
              </a:rPr>
              <a:t> de </a:t>
            </a:r>
            <a:r>
              <a:rPr lang="en-US" sz="1200" b="1" dirty="0" err="1" smtClean="0">
                <a:solidFill>
                  <a:srgbClr val="FF0000"/>
                </a:solidFill>
              </a:rPr>
              <a:t>espera</a:t>
            </a:r>
            <a:r>
              <a:rPr lang="en-US" sz="1200" b="1" dirty="0" smtClean="0">
                <a:solidFill>
                  <a:srgbClr val="FF0000"/>
                </a:solidFill>
              </a:rPr>
              <a:t>:  9:00 a.m. </a:t>
            </a:r>
            <a:r>
              <a:rPr lang="en-US" sz="1200" b="1" dirty="0">
                <a:solidFill>
                  <a:srgbClr val="FF0000"/>
                </a:solidFill>
              </a:rPr>
              <a:t>a</a:t>
            </a:r>
            <a:r>
              <a:rPr lang="en-US" sz="1200" b="1" dirty="0" smtClean="0">
                <a:solidFill>
                  <a:srgbClr val="FF0000"/>
                </a:solidFill>
              </a:rPr>
              <a:t> 4:00 p.m</a:t>
            </a:r>
            <a:r>
              <a:rPr lang="en-US" sz="1200" dirty="0" smtClean="0"/>
              <a:t>.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746662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4034</TotalTime>
  <Words>361</Words>
  <Application>Microsoft Office PowerPoint</Application>
  <PresentationFormat>On-screen Show (4:3)</PresentationFormat>
  <Paragraphs>28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Adjacency</vt:lpstr>
      <vt:lpstr>       Línea de información de la División de Asistencia Económica 1-855-309-3766 (1-855 30-YESNM)        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HSD</dc:creator>
  <cp:lastModifiedBy>HSD</cp:lastModifiedBy>
  <cp:revision>166</cp:revision>
  <cp:lastPrinted>2013-12-10T18:37:50Z</cp:lastPrinted>
  <dcterms:created xsi:type="dcterms:W3CDTF">2013-09-08T22:32:12Z</dcterms:created>
  <dcterms:modified xsi:type="dcterms:W3CDTF">2014-02-01T00:04:14Z</dcterms:modified>
</cp:coreProperties>
</file>